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8" r:id="rId6"/>
    <p:sldId id="292" r:id="rId7"/>
    <p:sldId id="293" r:id="rId8"/>
    <p:sldId id="295" r:id="rId9"/>
    <p:sldId id="296" r:id="rId10"/>
    <p:sldId id="290" r:id="rId11"/>
    <p:sldId id="29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4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D0954F-1E78-99D1-98D1-1AB330E830D6}" v="27" dt="2025-06-17T06:44:04.285"/>
    <p1510:client id="{B1622F8D-1D75-F88A-E5D5-87BDE42A663C}" v="3" dt="2025-06-17T06:45:07.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Higginbottom" userId="S::d.higginbottom@hispmat.org::3c69fab4-ec1e-4134-bdf6-8983486e0fb0" providerId="AD" clId="Web-{E9386E5C-5BC4-DBBA-22DF-2A6EABE448FB}"/>
    <pc:docChg chg="modSld">
      <pc:chgData name="David Higginbottom" userId="S::d.higginbottom@hispmat.org::3c69fab4-ec1e-4134-bdf6-8983486e0fb0" providerId="AD" clId="Web-{E9386E5C-5BC4-DBBA-22DF-2A6EABE448FB}" dt="2025-06-10T06:40:30.386" v="6" actId="20577"/>
      <pc:docMkLst>
        <pc:docMk/>
      </pc:docMkLst>
      <pc:sldChg chg="modSp">
        <pc:chgData name="David Higginbottom" userId="S::d.higginbottom@hispmat.org::3c69fab4-ec1e-4134-bdf6-8983486e0fb0" providerId="AD" clId="Web-{E9386E5C-5BC4-DBBA-22DF-2A6EABE448FB}" dt="2025-06-10T06:40:30.386" v="6" actId="20577"/>
        <pc:sldMkLst>
          <pc:docMk/>
          <pc:sldMk cId="2296678556" sldId="293"/>
        </pc:sldMkLst>
        <pc:spChg chg="mod">
          <ac:chgData name="David Higginbottom" userId="S::d.higginbottom@hispmat.org::3c69fab4-ec1e-4134-bdf6-8983486e0fb0" providerId="AD" clId="Web-{E9386E5C-5BC4-DBBA-22DF-2A6EABE448FB}" dt="2025-06-10T06:40:30.386" v="6" actId="20577"/>
          <ac:spMkLst>
            <pc:docMk/>
            <pc:sldMk cId="2296678556" sldId="293"/>
            <ac:spMk id="3" creationId="{EB3BB897-F7F1-A44F-EF3F-06133E9DE311}"/>
          </ac:spMkLst>
        </pc:spChg>
      </pc:sldChg>
    </pc:docChg>
  </pc:docChgLst>
  <pc:docChgLst>
    <pc:chgData name="David Higginbottom" userId="S::d.higginbottom@hispmat.org::3c69fab4-ec1e-4134-bdf6-8983486e0fb0" providerId="AD" clId="Web-{B1622F8D-1D75-F88A-E5D5-87BDE42A663C}"/>
    <pc:docChg chg="modSld">
      <pc:chgData name="David Higginbottom" userId="S::d.higginbottom@hispmat.org::3c69fab4-ec1e-4134-bdf6-8983486e0fb0" providerId="AD" clId="Web-{B1622F8D-1D75-F88A-E5D5-87BDE42A663C}" dt="2025-06-17T06:45:07.685" v="2"/>
      <pc:docMkLst>
        <pc:docMk/>
      </pc:docMkLst>
      <pc:sldChg chg="delSp modSp">
        <pc:chgData name="David Higginbottom" userId="S::d.higginbottom@hispmat.org::3c69fab4-ec1e-4134-bdf6-8983486e0fb0" providerId="AD" clId="Web-{B1622F8D-1D75-F88A-E5D5-87BDE42A663C}" dt="2025-06-17T06:45:07.685" v="2"/>
        <pc:sldMkLst>
          <pc:docMk/>
          <pc:sldMk cId="2296678556" sldId="293"/>
        </pc:sldMkLst>
        <pc:spChg chg="mod">
          <ac:chgData name="David Higginbottom" userId="S::d.higginbottom@hispmat.org::3c69fab4-ec1e-4134-bdf6-8983486e0fb0" providerId="AD" clId="Web-{B1622F8D-1D75-F88A-E5D5-87BDE42A663C}" dt="2025-06-17T06:44:43.762" v="0" actId="20577"/>
          <ac:spMkLst>
            <pc:docMk/>
            <pc:sldMk cId="2296678556" sldId="293"/>
            <ac:spMk id="3" creationId="{EB3BB897-F7F1-A44F-EF3F-06133E9DE311}"/>
          </ac:spMkLst>
        </pc:spChg>
        <pc:inkChg chg="del">
          <ac:chgData name="David Higginbottom" userId="S::d.higginbottom@hispmat.org::3c69fab4-ec1e-4134-bdf6-8983486e0fb0" providerId="AD" clId="Web-{B1622F8D-1D75-F88A-E5D5-87BDE42A663C}" dt="2025-06-17T06:45:07.685" v="2"/>
          <ac:inkMkLst>
            <pc:docMk/>
            <pc:sldMk cId="2296678556" sldId="293"/>
            <ac:inkMk id="5" creationId="{D1066031-8E55-9300-83F1-C55E899B3F79}"/>
          </ac:inkMkLst>
        </pc:inkChg>
        <pc:inkChg chg="del">
          <ac:chgData name="David Higginbottom" userId="S::d.higginbottom@hispmat.org::3c69fab4-ec1e-4134-bdf6-8983486e0fb0" providerId="AD" clId="Web-{B1622F8D-1D75-F88A-E5D5-87BDE42A663C}" dt="2025-06-17T06:45:07.685" v="1"/>
          <ac:inkMkLst>
            <pc:docMk/>
            <pc:sldMk cId="2296678556" sldId="293"/>
            <ac:inkMk id="7" creationId="{A1BD74EB-C5CD-F5E1-E99A-BD0A893FF380}"/>
          </ac:inkMkLst>
        </pc:inkChg>
      </pc:sldChg>
    </pc:docChg>
  </pc:docChgLst>
  <pc:docChgLst>
    <pc:chgData name="Molly McBurnie" userId="010d05b4-7883-4c98-8030-b814a234315c" providerId="ADAL" clId="{38475C9E-4BE5-4658-94B4-81AFAFC7798A}"/>
    <pc:docChg chg="modSld">
      <pc:chgData name="Molly McBurnie" userId="010d05b4-7883-4c98-8030-b814a234315c" providerId="ADAL" clId="{38475C9E-4BE5-4658-94B4-81AFAFC7798A}" dt="2025-06-12T09:45:30.113" v="4" actId="13926"/>
      <pc:docMkLst>
        <pc:docMk/>
      </pc:docMkLst>
      <pc:sldChg chg="modSp mod">
        <pc:chgData name="Molly McBurnie" userId="010d05b4-7883-4c98-8030-b814a234315c" providerId="ADAL" clId="{38475C9E-4BE5-4658-94B4-81AFAFC7798A}" dt="2025-06-12T09:45:30.113" v="4" actId="13926"/>
        <pc:sldMkLst>
          <pc:docMk/>
          <pc:sldMk cId="2296678556" sldId="293"/>
        </pc:sldMkLst>
        <pc:spChg chg="mod">
          <ac:chgData name="Molly McBurnie" userId="010d05b4-7883-4c98-8030-b814a234315c" providerId="ADAL" clId="{38475C9E-4BE5-4658-94B4-81AFAFC7798A}" dt="2025-06-12T09:45:30.113" v="4" actId="13926"/>
          <ac:spMkLst>
            <pc:docMk/>
            <pc:sldMk cId="2296678556" sldId="293"/>
            <ac:spMk id="3" creationId="{EB3BB897-F7F1-A44F-EF3F-06133E9DE311}"/>
          </ac:spMkLst>
        </pc:spChg>
      </pc:sldChg>
    </pc:docChg>
  </pc:docChgLst>
  <pc:docChgLst>
    <pc:chgData name="David Higginbottom" userId="S::d.higginbottom@hispmat.org::3c69fab4-ec1e-4134-bdf6-8983486e0fb0" providerId="AD" clId="Web-{12D0954F-1E78-99D1-98D1-1AB330E830D6}"/>
    <pc:docChg chg="modSld">
      <pc:chgData name="David Higginbottom" userId="S::d.higginbottom@hispmat.org::3c69fab4-ec1e-4134-bdf6-8983486e0fb0" providerId="AD" clId="Web-{12D0954F-1E78-99D1-98D1-1AB330E830D6}" dt="2025-06-17T06:44:04.285" v="26"/>
      <pc:docMkLst>
        <pc:docMk/>
      </pc:docMkLst>
      <pc:sldChg chg="modSp">
        <pc:chgData name="David Higginbottom" userId="S::d.higginbottom@hispmat.org::3c69fab4-ec1e-4134-bdf6-8983486e0fb0" providerId="AD" clId="Web-{12D0954F-1E78-99D1-98D1-1AB330E830D6}" dt="2025-06-17T06:41:18.480" v="16" actId="20577"/>
        <pc:sldMkLst>
          <pc:docMk/>
          <pc:sldMk cId="2215636036" sldId="258"/>
        </pc:sldMkLst>
        <pc:spChg chg="mod">
          <ac:chgData name="David Higginbottom" userId="S::d.higginbottom@hispmat.org::3c69fab4-ec1e-4134-bdf6-8983486e0fb0" providerId="AD" clId="Web-{12D0954F-1E78-99D1-98D1-1AB330E830D6}" dt="2025-06-17T06:41:18.480" v="16" actId="20577"/>
          <ac:spMkLst>
            <pc:docMk/>
            <pc:sldMk cId="2215636036" sldId="258"/>
            <ac:spMk id="3" creationId="{F783D8F4-9E3E-BEDC-92C4-C75676EEFE8E}"/>
          </ac:spMkLst>
        </pc:spChg>
      </pc:sldChg>
      <pc:sldChg chg="addSp delSp modSp">
        <pc:chgData name="David Higginbottom" userId="S::d.higginbottom@hispmat.org::3c69fab4-ec1e-4134-bdf6-8983486e0fb0" providerId="AD" clId="Web-{12D0954F-1E78-99D1-98D1-1AB330E830D6}" dt="2025-06-17T06:44:04.285" v="26"/>
        <pc:sldMkLst>
          <pc:docMk/>
          <pc:sldMk cId="2296678556" sldId="293"/>
        </pc:sldMkLst>
        <pc:spChg chg="mod">
          <ac:chgData name="David Higginbottom" userId="S::d.higginbottom@hispmat.org::3c69fab4-ec1e-4134-bdf6-8983486e0fb0" providerId="AD" clId="Web-{12D0954F-1E78-99D1-98D1-1AB330E830D6}" dt="2025-06-17T06:42:25.622" v="18" actId="20577"/>
          <ac:spMkLst>
            <pc:docMk/>
            <pc:sldMk cId="2296678556" sldId="293"/>
            <ac:spMk id="3" creationId="{EB3BB897-F7F1-A44F-EF3F-06133E9DE311}"/>
          </ac:spMkLst>
        </pc:spChg>
        <pc:inkChg chg="add del">
          <ac:chgData name="David Higginbottom" userId="S::d.higginbottom@hispmat.org::3c69fab4-ec1e-4134-bdf6-8983486e0fb0" providerId="AD" clId="Web-{12D0954F-1E78-99D1-98D1-1AB330E830D6}" dt="2025-06-17T06:43:57.285" v="22"/>
          <ac:inkMkLst>
            <pc:docMk/>
            <pc:sldMk cId="2296678556" sldId="293"/>
            <ac:inkMk id="2" creationId="{63B96479-E3BB-392D-6130-2E396D4CC062}"/>
          </ac:inkMkLst>
        </pc:inkChg>
        <pc:inkChg chg="add del">
          <ac:chgData name="David Higginbottom" userId="S::d.higginbottom@hispmat.org::3c69fab4-ec1e-4134-bdf6-8983486e0fb0" providerId="AD" clId="Web-{12D0954F-1E78-99D1-98D1-1AB330E830D6}" dt="2025-06-17T06:43:54.988" v="21"/>
          <ac:inkMkLst>
            <pc:docMk/>
            <pc:sldMk cId="2296678556" sldId="293"/>
            <ac:inkMk id="4" creationId="{4C475F84-6228-6298-81D9-B0B99877DE91}"/>
          </ac:inkMkLst>
        </pc:inkChg>
        <pc:inkChg chg="add">
          <ac:chgData name="David Higginbottom" userId="S::d.higginbottom@hispmat.org::3c69fab4-ec1e-4134-bdf6-8983486e0fb0" providerId="AD" clId="Web-{12D0954F-1E78-99D1-98D1-1AB330E830D6}" dt="2025-06-17T06:43:58.176" v="23"/>
          <ac:inkMkLst>
            <pc:docMk/>
            <pc:sldMk cId="2296678556" sldId="293"/>
            <ac:inkMk id="5" creationId="{D1066031-8E55-9300-83F1-C55E899B3F79}"/>
          </ac:inkMkLst>
        </pc:inkChg>
        <pc:inkChg chg="add del">
          <ac:chgData name="David Higginbottom" userId="S::d.higginbottom@hispmat.org::3c69fab4-ec1e-4134-bdf6-8983486e0fb0" providerId="AD" clId="Web-{12D0954F-1E78-99D1-98D1-1AB330E830D6}" dt="2025-06-17T06:44:02.223" v="25"/>
          <ac:inkMkLst>
            <pc:docMk/>
            <pc:sldMk cId="2296678556" sldId="293"/>
            <ac:inkMk id="6" creationId="{6B486DEB-DDC3-A802-757B-E38EF229CF27}"/>
          </ac:inkMkLst>
        </pc:inkChg>
        <pc:inkChg chg="add">
          <ac:chgData name="David Higginbottom" userId="S::d.higginbottom@hispmat.org::3c69fab4-ec1e-4134-bdf6-8983486e0fb0" providerId="AD" clId="Web-{12D0954F-1E78-99D1-98D1-1AB330E830D6}" dt="2025-06-17T06:44:04.285" v="26"/>
          <ac:inkMkLst>
            <pc:docMk/>
            <pc:sldMk cId="2296678556" sldId="293"/>
            <ac:inkMk id="7" creationId="{A1BD74EB-C5CD-F5E1-E99A-BD0A893FF380}"/>
          </ac:inkMkLst>
        </pc:ink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7C914-B011-B845-954E-D8A9F6A9AAE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5071089-C9D6-0546-B1EA-E944FEE120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161EA4B-7918-2542-BB1B-1711DBD74BA4}"/>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B74D0122-EAFB-624C-A9BE-744C5FFE9D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986D4-A471-DE4A-B758-3549D2B38DA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31893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0B02-EFF1-EB49-915B-D08D547D970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372FECE-8BB0-B947-A871-DB19137E01E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3B48F7D-8E39-F744-BCEF-2E7A61965208}"/>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A2B81A8A-537E-0644-8993-ADD8A45F1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EAB26-49F9-1C44-97A3-0A1E8C888E1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913320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E23D6A-B875-194D-A8C1-84E5B787663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DCA15BA-738B-C341-A344-8467531DAD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6854CE-481A-894B-A9F3-442FA183F9E2}"/>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29223D12-D8F5-DF4E-9CD1-2A4AE793B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38A1C-C78B-FB42-B099-918616908183}"/>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23334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D573-7AE2-A546-B17C-1E950D446AE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277DDDC-58EA-C042-8CF4-E76C77776D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A46D23-D6BE-D64C-A79C-B6700BAC0DF8}"/>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44BA788C-730D-234A-914C-CC4D05193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A4AF1-C446-DF48-8BBE-6CDECC4B4ACE}"/>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82669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D55BB-056A-4E46-AFDE-71022AB0B3A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A4D8FE-BA21-F14B-8BF9-AE5B4E0AEC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51031CB-786F-4044-80EE-216A40EE6C9B}"/>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BDEC8F3A-3908-7B4C-BB13-F8C6ACE07B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B843C-2DA8-4141-96A7-7A840C1ED5D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20245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23593-6985-DD46-88A4-05BC34DD26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ED5EFB6-0189-4449-BA21-495CD371EC0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3F427BE-50FD-894B-B027-04C37CB17CC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EF84769-F367-594A-A7E2-4D5A87D021B6}"/>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6" name="Footer Placeholder 5">
            <a:extLst>
              <a:ext uri="{FF2B5EF4-FFF2-40B4-BE49-F238E27FC236}">
                <a16:creationId xmlns:a16="http://schemas.microsoft.com/office/drawing/2014/main" id="{98614CC1-0C71-AB46-A67D-4DC0279A3F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93456E-C87C-D244-878A-378AD871BAA7}"/>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70729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2D2D7-425A-DD4A-A7C3-74CF8463A90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08DF07F-D6A1-8145-A070-6B29446C3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EAED806-4033-5545-909F-68AE0BBD1E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4F39D25-0B6A-0F44-9937-77AAD28ED6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EE6EC73-8ECB-C74E-BDAF-6C7C8126BC1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28E97DB-0D81-0643-A350-060345065470}"/>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8" name="Footer Placeholder 7">
            <a:extLst>
              <a:ext uri="{FF2B5EF4-FFF2-40B4-BE49-F238E27FC236}">
                <a16:creationId xmlns:a16="http://schemas.microsoft.com/office/drawing/2014/main" id="{E8D3F829-556F-7248-9198-135EF1D81F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2151C5-1D86-2442-BD1D-D62EA409DC7B}"/>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39012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EFF26-C0FE-094C-97F6-DC9319F0605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6F0BCD5-455C-CC4C-947D-AA7254608034}"/>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4" name="Footer Placeholder 3">
            <a:extLst>
              <a:ext uri="{FF2B5EF4-FFF2-40B4-BE49-F238E27FC236}">
                <a16:creationId xmlns:a16="http://schemas.microsoft.com/office/drawing/2014/main" id="{63D47A1B-CEBA-E64B-A1B9-8F8AE7D69B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5E2489-F1D3-FC45-8341-4740223E587B}"/>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368800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6945EC-C1FC-C84A-8D12-7A48916F8119}"/>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3" name="Footer Placeholder 2">
            <a:extLst>
              <a:ext uri="{FF2B5EF4-FFF2-40B4-BE49-F238E27FC236}">
                <a16:creationId xmlns:a16="http://schemas.microsoft.com/office/drawing/2014/main" id="{1545C13C-1E4F-E84D-94C7-9085BFA16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F3710F-DE8E-B842-ABB2-EA6F47008FE9}"/>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1156209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2DCF5-6C98-F940-9042-59266AECD3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00711D3-3FCA-D14F-B4E6-12B7D3E4A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49B9A99-793C-F046-8AEE-F57F4DDAA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7BD777-91D8-E348-BE02-11A99C350A9E}"/>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6" name="Footer Placeholder 5">
            <a:extLst>
              <a:ext uri="{FF2B5EF4-FFF2-40B4-BE49-F238E27FC236}">
                <a16:creationId xmlns:a16="http://schemas.microsoft.com/office/drawing/2014/main" id="{C9F2DB53-D4D2-5E4D-97A3-301CCEEC85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172B24-BF48-D64A-B4B4-46B07BE62A07}"/>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85677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EDF5-47EE-0442-9CB7-4FFEF018354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9195BB1-F157-E24B-9784-82404F1957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BA7186-1E3E-EE4E-B2EB-F2F6F09EB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17A4E3B-0C61-4842-8839-672F3A18AC7A}"/>
              </a:ext>
            </a:extLst>
          </p:cNvPr>
          <p:cNvSpPr>
            <a:spLocks noGrp="1"/>
          </p:cNvSpPr>
          <p:nvPr>
            <p:ph type="dt" sz="half" idx="10"/>
          </p:nvPr>
        </p:nvSpPr>
        <p:spPr/>
        <p:txBody>
          <a:bodyPr/>
          <a:lstStyle/>
          <a:p>
            <a:fld id="{A287AFDC-B582-7C4D-9221-E62915F0A8A6}" type="datetimeFigureOut">
              <a:rPr lang="en-US" smtClean="0"/>
              <a:t>6/16/2025</a:t>
            </a:fld>
            <a:endParaRPr lang="en-US"/>
          </a:p>
        </p:txBody>
      </p:sp>
      <p:sp>
        <p:nvSpPr>
          <p:cNvPr id="6" name="Footer Placeholder 5">
            <a:extLst>
              <a:ext uri="{FF2B5EF4-FFF2-40B4-BE49-F238E27FC236}">
                <a16:creationId xmlns:a16="http://schemas.microsoft.com/office/drawing/2014/main" id="{E2588216-200F-0648-8747-FBF44AEDF7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3B5969-B3BF-9C44-9531-7DCA52616055}"/>
              </a:ext>
            </a:extLst>
          </p:cNvPr>
          <p:cNvSpPr>
            <a:spLocks noGrp="1"/>
          </p:cNvSpPr>
          <p:nvPr>
            <p:ph type="sldNum" sz="quarter" idx="12"/>
          </p:nvPr>
        </p:nvSpPr>
        <p:spPr/>
        <p:txBody>
          <a:bodyPr/>
          <a:lstStyle/>
          <a:p>
            <a:fld id="{813AEB04-A8D6-FC4D-87ED-84D2070D8DDC}" type="slidenum">
              <a:rPr lang="en-US" smtClean="0"/>
              <a:t>‹#›</a:t>
            </a:fld>
            <a:endParaRPr lang="en-US"/>
          </a:p>
        </p:txBody>
      </p:sp>
    </p:spTree>
    <p:extLst>
      <p:ext uri="{BB962C8B-B14F-4D97-AF65-F5344CB8AC3E}">
        <p14:creationId xmlns:p14="http://schemas.microsoft.com/office/powerpoint/2010/main" val="2657334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C19A6-5AAC-6A47-896B-15DEC3EB54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5DF54B7-8A9F-3C47-9EF1-F36EB6A131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8BB2CF-DD6A-714E-B4EE-37D6DD520C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7AFDC-B582-7C4D-9221-E62915F0A8A6}" type="datetimeFigureOut">
              <a:rPr lang="en-US" smtClean="0"/>
              <a:t>6/16/2025</a:t>
            </a:fld>
            <a:endParaRPr lang="en-US"/>
          </a:p>
        </p:txBody>
      </p:sp>
      <p:sp>
        <p:nvSpPr>
          <p:cNvPr id="5" name="Footer Placeholder 4">
            <a:extLst>
              <a:ext uri="{FF2B5EF4-FFF2-40B4-BE49-F238E27FC236}">
                <a16:creationId xmlns:a16="http://schemas.microsoft.com/office/drawing/2014/main" id="{825DC0F0-EF92-4C4C-863B-297AC5ECEC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BA549F-7034-1F43-AC5D-0E659A2F05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AEB04-A8D6-FC4D-87ED-84D2070D8DDC}" type="slidenum">
              <a:rPr lang="en-US" smtClean="0"/>
              <a:t>‹#›</a:t>
            </a:fld>
            <a:endParaRPr lang="en-US"/>
          </a:p>
        </p:txBody>
      </p:sp>
    </p:spTree>
    <p:extLst>
      <p:ext uri="{BB962C8B-B14F-4D97-AF65-F5344CB8AC3E}">
        <p14:creationId xmlns:p14="http://schemas.microsoft.com/office/powerpoint/2010/main" val="2208845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06web.zoom.us/rec/component-page?eagerLoadZvaPages=sidemenu.billing.plan_management&amp;accessLevel=meeting&amp;action=viewdetailpage&amp;sharelevel=meeting&amp;useWhichPasswd=meeting&amp;requestFrom=pwdCheck&amp;clusterId=us06&amp;componentName=need-password&amp;meetingId=fuNJtvLsXT0bs42mbvixwDD6a3HQv2p_d4U8dr21wn7AYFrsVuuOwlNMngdqnLBZ.C95aV46VOVKXefJ4&amp;originRequestUrl=https%3A%2F%2Fus06web.zoom.us%2Frec%2Fshare%2F05HCfZWM76bEUllvMwCY-HGcc6eDFAAfh1s3ymdAmzGFmf3uvfFI9uT64UL1FfnL._8C-uC5-IknIPMWT"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pages/responsepage.aspx?id=mObYRhhbF0STAO7gRQ4-4imbHS4h5yRKsd3N45d3nCdUMjdMUjRJQVIzSFU2VkZONTUwOFk0QlRLTi4u&amp;route=shorturl" TargetMode="External"/><Relationship Id="rId2" Type="http://schemas.openxmlformats.org/officeDocument/2006/relationships/hyperlink" Target="https://portal.educationdevelopmenttrust.com/ecf-framework-2025-eoi/?__hstc=26308962.a8052a810f93cc74bdf10c8956117071.1749135529831.1749135529831.1749135529831.1&amp;__hssc=26308962.1.1749135529831&amp;__hsfp=89851162" TargetMode="External"/><Relationship Id="rId1" Type="http://schemas.openxmlformats.org/officeDocument/2006/relationships/slideLayout" Target="../slideLayouts/slideLayout2.xml"/><Relationship Id="rId4" Type="http://schemas.openxmlformats.org/officeDocument/2006/relationships/hyperlink" Target="https://www.hispteachingschoolhub.org/page/?title=Set+up+and+manage+the+ECTE&amp;pid=41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anage-training-for-early-career-teachers.education.gov.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ecf@hisptsh.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F1E0406-85F3-864C-BB90-C3FBEFB20640}"/>
              </a:ext>
            </a:extLst>
          </p:cNvPr>
          <p:cNvCxnSpPr/>
          <p:nvPr/>
        </p:nvCxnSpPr>
        <p:spPr>
          <a:xfrm>
            <a:off x="5381470" y="1963711"/>
            <a:ext cx="0" cy="3237876"/>
          </a:xfrm>
          <a:prstGeom prst="line">
            <a:avLst/>
          </a:prstGeom>
          <a:ln w="28575">
            <a:solidFill>
              <a:srgbClr val="0E5483"/>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D97DE54-9774-654F-A15A-E3145789C604}"/>
              </a:ext>
            </a:extLst>
          </p:cNvPr>
          <p:cNvSpPr txBox="1"/>
          <p:nvPr/>
        </p:nvSpPr>
        <p:spPr>
          <a:xfrm>
            <a:off x="5571081" y="2244060"/>
            <a:ext cx="5763026" cy="2369880"/>
          </a:xfrm>
          <a:prstGeom prst="rect">
            <a:avLst/>
          </a:prstGeom>
          <a:noFill/>
        </p:spPr>
        <p:txBody>
          <a:bodyPr wrap="square" lIns="91440" tIns="45720" rIns="91440" bIns="45720" rtlCol="0" anchor="t">
            <a:spAutoFit/>
          </a:bodyPr>
          <a:lstStyle/>
          <a:p>
            <a:r>
              <a:rPr lang="en-US" sz="3200" b="1" dirty="0">
                <a:latin typeface="Calibri"/>
                <a:ea typeface="Calibri"/>
                <a:cs typeface="Calibri"/>
              </a:rPr>
              <a:t>Early Career Training Programme (ECTP) Registration 25/26 AY</a:t>
            </a:r>
          </a:p>
          <a:p>
            <a:endParaRPr lang="en-US" sz="2800" dirty="0">
              <a:latin typeface="CocoSharpS-Bold" pitchFamily="2" charset="0"/>
            </a:endParaRPr>
          </a:p>
          <a:p>
            <a:r>
              <a:rPr lang="en-US" sz="3600" dirty="0">
                <a:latin typeface="Calibri"/>
                <a:ea typeface="Calibri"/>
                <a:cs typeface="Calibri"/>
              </a:rPr>
              <a:t>A Guide for Induction Tutors</a:t>
            </a:r>
          </a:p>
          <a:p>
            <a:endParaRPr lang="en-US" sz="2000" dirty="0">
              <a:latin typeface="CocoSharpS-Bold" pitchFamily="2" charset="0"/>
            </a:endParaRPr>
          </a:p>
        </p:txBody>
      </p:sp>
      <p:sp>
        <p:nvSpPr>
          <p:cNvPr id="9" name="TextBox 8">
            <a:extLst>
              <a:ext uri="{FF2B5EF4-FFF2-40B4-BE49-F238E27FC236}">
                <a16:creationId xmlns:a16="http://schemas.microsoft.com/office/drawing/2014/main" id="{D63F8511-0886-3647-B5A4-E1D4D32FCFF0}"/>
              </a:ext>
            </a:extLst>
          </p:cNvPr>
          <p:cNvSpPr txBox="1"/>
          <p:nvPr/>
        </p:nvSpPr>
        <p:spPr>
          <a:xfrm>
            <a:off x="5571081" y="4509089"/>
            <a:ext cx="5516380" cy="461665"/>
          </a:xfrm>
          <a:prstGeom prst="rect">
            <a:avLst/>
          </a:prstGeom>
          <a:noFill/>
        </p:spPr>
        <p:txBody>
          <a:bodyPr wrap="square" lIns="91440" tIns="45720" rIns="91440" bIns="45720" rtlCol="0" anchor="t">
            <a:spAutoFit/>
          </a:bodyPr>
          <a:lstStyle/>
          <a:p>
            <a:r>
              <a:rPr lang="en-US" sz="2400" dirty="0">
                <a:latin typeface="Calibri"/>
                <a:ea typeface="Calibri"/>
                <a:cs typeface="Calibri"/>
              </a:rPr>
              <a:t>June 2025</a:t>
            </a:r>
          </a:p>
        </p:txBody>
      </p:sp>
    </p:spTree>
    <p:extLst>
      <p:ext uri="{BB962C8B-B14F-4D97-AF65-F5344CB8AC3E}">
        <p14:creationId xmlns:p14="http://schemas.microsoft.com/office/powerpoint/2010/main" val="280962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0731-6B3D-BFF5-55CC-B218358FD9BB}"/>
              </a:ext>
            </a:extLst>
          </p:cNvPr>
          <p:cNvSpPr>
            <a:spLocks noGrp="1"/>
          </p:cNvSpPr>
          <p:nvPr>
            <p:ph type="title"/>
          </p:nvPr>
        </p:nvSpPr>
        <p:spPr>
          <a:xfrm>
            <a:off x="244813" y="160845"/>
            <a:ext cx="11701042" cy="987019"/>
          </a:xfrm>
        </p:spPr>
        <p:txBody>
          <a:bodyPr>
            <a:normAutofit/>
          </a:bodyPr>
          <a:lstStyle/>
          <a:p>
            <a:r>
              <a:rPr lang="en-GB" sz="4000" b="1" dirty="0">
                <a:latin typeface="Calibri"/>
                <a:ea typeface="Calibri"/>
                <a:cs typeface="Calibri"/>
              </a:rPr>
              <a:t>Early Career Training Programme (ECTP): Overview</a:t>
            </a:r>
          </a:p>
        </p:txBody>
      </p:sp>
      <p:sp>
        <p:nvSpPr>
          <p:cNvPr id="3" name="Content Placeholder 2">
            <a:extLst>
              <a:ext uri="{FF2B5EF4-FFF2-40B4-BE49-F238E27FC236}">
                <a16:creationId xmlns:a16="http://schemas.microsoft.com/office/drawing/2014/main" id="{F783D8F4-9E3E-BEDC-92C4-C75676EEFE8E}"/>
              </a:ext>
            </a:extLst>
          </p:cNvPr>
          <p:cNvSpPr>
            <a:spLocks noGrp="1"/>
          </p:cNvSpPr>
          <p:nvPr>
            <p:ph idx="1"/>
          </p:nvPr>
        </p:nvSpPr>
        <p:spPr>
          <a:xfrm>
            <a:off x="244813" y="1453676"/>
            <a:ext cx="11701043" cy="4898486"/>
          </a:xfrm>
        </p:spPr>
        <p:txBody>
          <a:bodyPr vert="horz" lIns="91440" tIns="45720" rIns="91440" bIns="45720" rtlCol="0" anchor="t">
            <a:normAutofit lnSpcReduction="10000"/>
          </a:bodyPr>
          <a:lstStyle/>
          <a:p>
            <a:r>
              <a:rPr lang="en-GB" dirty="0">
                <a:ea typeface="Calibri"/>
                <a:cs typeface="Calibri"/>
              </a:rPr>
              <a:t>The </a:t>
            </a:r>
            <a:r>
              <a:rPr lang="en-GB" b="1" dirty="0">
                <a:ea typeface="Calibri"/>
                <a:cs typeface="Calibri"/>
              </a:rPr>
              <a:t>Lead Provider </a:t>
            </a:r>
            <a:r>
              <a:rPr lang="en-GB" dirty="0">
                <a:ea typeface="Calibri"/>
                <a:cs typeface="Calibri"/>
              </a:rPr>
              <a:t>of this programme is: </a:t>
            </a:r>
            <a:r>
              <a:rPr lang="en-GB" b="1" dirty="0">
                <a:ea typeface="Calibri"/>
                <a:cs typeface="Calibri"/>
              </a:rPr>
              <a:t>Education Development Trust (EDT) </a:t>
            </a:r>
            <a:r>
              <a:rPr lang="en-GB" dirty="0">
                <a:ea typeface="Calibri"/>
                <a:cs typeface="Calibri"/>
              </a:rPr>
              <a:t>– an Ofsted rated Outstanding Provider</a:t>
            </a:r>
            <a:endParaRPr lang="en-GB" b="1" dirty="0">
              <a:ea typeface="Calibri"/>
              <a:cs typeface="Calibri"/>
            </a:endParaRPr>
          </a:p>
          <a:p>
            <a:endParaRPr lang="en-GB" dirty="0">
              <a:ea typeface="Calibri"/>
              <a:cs typeface="Calibri"/>
            </a:endParaRPr>
          </a:p>
          <a:p>
            <a:endParaRPr lang="en-GB" dirty="0">
              <a:ea typeface="Calibri"/>
              <a:cs typeface="Calibri"/>
            </a:endParaRPr>
          </a:p>
          <a:p>
            <a:endParaRPr lang="en-GB" dirty="0">
              <a:ea typeface="Calibri"/>
              <a:cs typeface="Calibri"/>
            </a:endParaRPr>
          </a:p>
          <a:p>
            <a:endParaRPr lang="en-GB" dirty="0">
              <a:ea typeface="Calibri"/>
              <a:cs typeface="Calibri"/>
            </a:endParaRPr>
          </a:p>
          <a:p>
            <a:endParaRPr lang="en-GB" dirty="0">
              <a:ea typeface="Calibri"/>
              <a:cs typeface="Calibri"/>
            </a:endParaRPr>
          </a:p>
          <a:p>
            <a:r>
              <a:rPr lang="en-GB" dirty="0">
                <a:ea typeface="Calibri"/>
                <a:cs typeface="Calibri"/>
              </a:rPr>
              <a:t>Your local </a:t>
            </a:r>
            <a:r>
              <a:rPr lang="en-GB" b="1" dirty="0">
                <a:ea typeface="Calibri"/>
                <a:cs typeface="Calibri"/>
              </a:rPr>
              <a:t>Delivery Partner</a:t>
            </a:r>
            <a:r>
              <a:rPr lang="en-GB" dirty="0">
                <a:ea typeface="Calibri"/>
                <a:cs typeface="Calibri"/>
              </a:rPr>
              <a:t> of this programme is: </a:t>
            </a:r>
            <a:r>
              <a:rPr lang="en-GB" b="1" dirty="0">
                <a:ea typeface="Calibri"/>
                <a:cs typeface="Calibri"/>
              </a:rPr>
              <a:t>HISP Teaching School Hub</a:t>
            </a:r>
          </a:p>
          <a:p>
            <a:pPr marL="0" indent="0">
              <a:buNone/>
            </a:pPr>
            <a:endParaRPr lang="en-GB" dirty="0"/>
          </a:p>
          <a:p>
            <a:pPr marL="0" indent="0" algn="ctr">
              <a:buNone/>
            </a:pPr>
            <a:r>
              <a:rPr lang="en-GB" dirty="0"/>
              <a:t>Please click </a:t>
            </a:r>
            <a:r>
              <a:rPr lang="en-GB" dirty="0">
                <a:hlinkClick r:id="rId2"/>
              </a:rPr>
              <a:t>here</a:t>
            </a:r>
            <a:r>
              <a:rPr lang="en-GB" dirty="0"/>
              <a:t> (passcode: </a:t>
            </a:r>
            <a:r>
              <a:rPr lang="en-GB" dirty="0">
                <a:ea typeface="+mn-lt"/>
                <a:cs typeface="+mn-lt"/>
              </a:rPr>
              <a:t>M3tCm&amp;H+)</a:t>
            </a:r>
            <a:r>
              <a:rPr lang="en-GB" dirty="0"/>
              <a:t> for further information about the programme, commencing in September 2025</a:t>
            </a:r>
            <a:endParaRPr lang="en-GB" dirty="0">
              <a:ea typeface="Calibri"/>
              <a:cs typeface="Calibri"/>
            </a:endParaRPr>
          </a:p>
          <a:p>
            <a:endParaRPr lang="en-GB" dirty="0"/>
          </a:p>
        </p:txBody>
      </p:sp>
      <p:grpSp>
        <p:nvGrpSpPr>
          <p:cNvPr id="9" name="Group 8">
            <a:extLst>
              <a:ext uri="{FF2B5EF4-FFF2-40B4-BE49-F238E27FC236}">
                <a16:creationId xmlns:a16="http://schemas.microsoft.com/office/drawing/2014/main" id="{8208570E-78DF-2BD5-5944-DDD75D131C26}"/>
              </a:ext>
            </a:extLst>
          </p:cNvPr>
          <p:cNvGrpSpPr/>
          <p:nvPr/>
        </p:nvGrpSpPr>
        <p:grpSpPr>
          <a:xfrm>
            <a:off x="455467" y="2405975"/>
            <a:ext cx="11281065" cy="1767194"/>
            <a:chOff x="309695" y="2405975"/>
            <a:chExt cx="11281065" cy="1767194"/>
          </a:xfrm>
        </p:grpSpPr>
        <p:grpSp>
          <p:nvGrpSpPr>
            <p:cNvPr id="6" name="Group 5">
              <a:extLst>
                <a:ext uri="{FF2B5EF4-FFF2-40B4-BE49-F238E27FC236}">
                  <a16:creationId xmlns:a16="http://schemas.microsoft.com/office/drawing/2014/main" id="{9405301A-F7A8-AF03-3C91-C1E578D092DB}"/>
                </a:ext>
              </a:extLst>
            </p:cNvPr>
            <p:cNvGrpSpPr/>
            <p:nvPr/>
          </p:nvGrpSpPr>
          <p:grpSpPr>
            <a:xfrm>
              <a:off x="2274398" y="2405977"/>
              <a:ext cx="9316362" cy="1767192"/>
              <a:chOff x="625306" y="2260060"/>
              <a:chExt cx="9316362" cy="1767192"/>
            </a:xfrm>
          </p:grpSpPr>
          <p:pic>
            <p:nvPicPr>
              <p:cNvPr id="5" name="Picture 4">
                <a:extLst>
                  <a:ext uri="{FF2B5EF4-FFF2-40B4-BE49-F238E27FC236}">
                    <a16:creationId xmlns:a16="http://schemas.microsoft.com/office/drawing/2014/main" id="{97FA3D8E-B0F7-B3E1-006C-F6B849B92388}"/>
                  </a:ext>
                </a:extLst>
              </p:cNvPr>
              <p:cNvPicPr>
                <a:picLocks noChangeAspect="1"/>
              </p:cNvPicPr>
              <p:nvPr/>
            </p:nvPicPr>
            <p:blipFill>
              <a:blip r:embed="rId3"/>
              <a:stretch>
                <a:fillRect/>
              </a:stretch>
            </p:blipFill>
            <p:spPr>
              <a:xfrm>
                <a:off x="625306" y="2260060"/>
                <a:ext cx="6752371" cy="1767192"/>
              </a:xfrm>
              <a:prstGeom prst="rect">
                <a:avLst/>
              </a:prstGeom>
            </p:spPr>
          </p:pic>
          <p:pic>
            <p:nvPicPr>
              <p:cNvPr id="1026" name="Picture 2" descr="Salterns Academy Trust confirmed sub-regional lead for HISP Teaching ...">
                <a:extLst>
                  <a:ext uri="{FF2B5EF4-FFF2-40B4-BE49-F238E27FC236}">
                    <a16:creationId xmlns:a16="http://schemas.microsoft.com/office/drawing/2014/main" id="{C85005BC-B3BD-F90F-EE31-2DEF13DF61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7677" y="2260061"/>
                <a:ext cx="2563991" cy="1762744"/>
              </a:xfrm>
              <a:prstGeom prst="rect">
                <a:avLst/>
              </a:prstGeom>
              <a:noFill/>
              <a:extLst>
                <a:ext uri="{909E8E84-426E-40DD-AFC4-6F175D3DCCD1}">
                  <a14:hiddenFill xmlns:a14="http://schemas.microsoft.com/office/drawing/2010/main">
                    <a:solidFill>
                      <a:srgbClr val="FFFFFF"/>
                    </a:solidFill>
                  </a14:hiddenFill>
                </a:ext>
              </a:extLst>
            </p:spPr>
          </p:pic>
        </p:grpSp>
        <p:pic>
          <p:nvPicPr>
            <p:cNvPr id="8" name="Picture 7">
              <a:extLst>
                <a:ext uri="{FF2B5EF4-FFF2-40B4-BE49-F238E27FC236}">
                  <a16:creationId xmlns:a16="http://schemas.microsoft.com/office/drawing/2014/main" id="{9F39601E-42C5-3DF8-E1C6-CECEFD61C3DB}"/>
                </a:ext>
              </a:extLst>
            </p:cNvPr>
            <p:cNvPicPr>
              <a:picLocks noChangeAspect="1"/>
            </p:cNvPicPr>
            <p:nvPr/>
          </p:nvPicPr>
          <p:blipFill>
            <a:blip r:embed="rId5"/>
            <a:stretch>
              <a:fillRect/>
            </a:stretch>
          </p:blipFill>
          <p:spPr>
            <a:xfrm>
              <a:off x="309695" y="2405975"/>
              <a:ext cx="1964703" cy="1767193"/>
            </a:xfrm>
            <a:prstGeom prst="rect">
              <a:avLst/>
            </a:prstGeom>
          </p:spPr>
        </p:pic>
      </p:grpSp>
    </p:spTree>
    <p:extLst>
      <p:ext uri="{BB962C8B-B14F-4D97-AF65-F5344CB8AC3E}">
        <p14:creationId xmlns:p14="http://schemas.microsoft.com/office/powerpoint/2010/main" val="221563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5483"/>
        </a:solidFill>
        <a:effectLst/>
      </p:bgPr>
    </p:bg>
    <p:spTree>
      <p:nvGrpSpPr>
        <p:cNvPr id="1" name="">
          <a:extLst>
            <a:ext uri="{FF2B5EF4-FFF2-40B4-BE49-F238E27FC236}">
              <a16:creationId xmlns:a16="http://schemas.microsoft.com/office/drawing/2014/main" id="{41A66AB0-AAC7-8BDB-E051-4A3C4C159BC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6312712-DC16-7D8F-269A-BA1B98A50B60}"/>
              </a:ext>
            </a:extLst>
          </p:cNvPr>
          <p:cNvSpPr txBox="1"/>
          <p:nvPr/>
        </p:nvSpPr>
        <p:spPr>
          <a:xfrm>
            <a:off x="567041" y="1720840"/>
            <a:ext cx="11057917" cy="3416320"/>
          </a:xfrm>
          <a:prstGeom prst="rect">
            <a:avLst/>
          </a:prstGeom>
          <a:noFill/>
        </p:spPr>
        <p:txBody>
          <a:bodyPr wrap="square">
            <a:spAutoFit/>
          </a:bodyPr>
          <a:lstStyle/>
          <a:p>
            <a:pPr algn="ctr"/>
            <a:r>
              <a:rPr lang="en-GB" sz="7200" b="1" dirty="0">
                <a:solidFill>
                  <a:schemeClr val="bg1"/>
                </a:solidFill>
              </a:rPr>
              <a:t>The following guidance is for </a:t>
            </a:r>
            <a:r>
              <a:rPr lang="en-GB" sz="7200" b="1" u="sng" dirty="0">
                <a:solidFill>
                  <a:schemeClr val="bg1"/>
                </a:solidFill>
              </a:rPr>
              <a:t>new schools</a:t>
            </a:r>
            <a:r>
              <a:rPr lang="en-GB" sz="7200" b="1" dirty="0">
                <a:solidFill>
                  <a:schemeClr val="bg1"/>
                </a:solidFill>
              </a:rPr>
              <a:t> who </a:t>
            </a:r>
            <a:r>
              <a:rPr lang="en-GB" sz="7200" b="1" u="sng" dirty="0">
                <a:solidFill>
                  <a:schemeClr val="bg1"/>
                </a:solidFill>
              </a:rPr>
              <a:t>have not</a:t>
            </a:r>
            <a:r>
              <a:rPr lang="en-GB" sz="7200" b="1" dirty="0">
                <a:solidFill>
                  <a:schemeClr val="bg1"/>
                </a:solidFill>
              </a:rPr>
              <a:t> partnered with EDT before </a:t>
            </a:r>
          </a:p>
        </p:txBody>
      </p:sp>
    </p:spTree>
    <p:extLst>
      <p:ext uri="{BB962C8B-B14F-4D97-AF65-F5344CB8AC3E}">
        <p14:creationId xmlns:p14="http://schemas.microsoft.com/office/powerpoint/2010/main" val="331357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6AC1D-CFBE-F2B8-5F7F-60384B215F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3BB897-F7F1-A44F-EF3F-06133E9DE311}"/>
              </a:ext>
            </a:extLst>
          </p:cNvPr>
          <p:cNvSpPr>
            <a:spLocks noGrp="1"/>
          </p:cNvSpPr>
          <p:nvPr>
            <p:ph idx="1"/>
          </p:nvPr>
        </p:nvSpPr>
        <p:spPr>
          <a:xfrm>
            <a:off x="244812" y="181550"/>
            <a:ext cx="11691024" cy="6569446"/>
          </a:xfrm>
        </p:spPr>
        <p:txBody>
          <a:bodyPr vert="horz" lIns="91440" tIns="45720" rIns="91440" bIns="45720" rtlCol="0" anchor="t">
            <a:normAutofit lnSpcReduction="10000"/>
          </a:bodyPr>
          <a:lstStyle/>
          <a:p>
            <a:pPr marL="0" indent="0">
              <a:buNone/>
            </a:pPr>
            <a:r>
              <a:rPr lang="en-GB" b="1" dirty="0"/>
              <a:t>Step 1:</a:t>
            </a:r>
          </a:p>
          <a:p>
            <a:pPr marL="0" indent="0">
              <a:buNone/>
            </a:pPr>
            <a:r>
              <a:rPr lang="en-GB" dirty="0"/>
              <a:t>Complete and submit </a:t>
            </a:r>
            <a:r>
              <a:rPr lang="en-GB" dirty="0">
                <a:hlinkClick r:id="rId2"/>
              </a:rPr>
              <a:t>EDTs Expression of Interest (EOI) form</a:t>
            </a:r>
            <a:endParaRPr lang="en-GB" dirty="0"/>
          </a:p>
          <a:p>
            <a:pPr lvl="1"/>
            <a:r>
              <a:rPr lang="en-GB" dirty="0"/>
              <a:t>we advise that this form is completed by your school’s nominate Induction Tutor</a:t>
            </a:r>
          </a:p>
          <a:p>
            <a:pPr lvl="1"/>
            <a:r>
              <a:rPr lang="en-GB" dirty="0"/>
              <a:t>Select ‘HISP Teaching School Hub’ from the Delivery Partner drop-down list</a:t>
            </a:r>
          </a:p>
          <a:p>
            <a:pPr marL="457200" lvl="1" indent="0">
              <a:buNone/>
            </a:pPr>
            <a:endParaRPr lang="en-GB" dirty="0"/>
          </a:p>
          <a:p>
            <a:pPr marL="0" indent="0">
              <a:buNone/>
            </a:pPr>
            <a:r>
              <a:rPr lang="en-GB" b="1" dirty="0"/>
              <a:t>Step 2:</a:t>
            </a:r>
          </a:p>
          <a:p>
            <a:pPr marL="0" indent="0">
              <a:buNone/>
            </a:pPr>
            <a:r>
              <a:rPr lang="en-GB" dirty="0"/>
              <a:t>Complete </a:t>
            </a:r>
            <a:r>
              <a:rPr lang="en-GB" dirty="0">
                <a:hlinkClick r:id="rId3"/>
              </a:rPr>
              <a:t>this short form</a:t>
            </a:r>
            <a:r>
              <a:rPr lang="en-GB" dirty="0"/>
              <a:t> to confirm that you will be working with HISP Teaching School Hub</a:t>
            </a:r>
          </a:p>
          <a:p>
            <a:pPr marL="0" indent="0">
              <a:buNone/>
            </a:pPr>
            <a:endParaRPr lang="en-GB" dirty="0"/>
          </a:p>
          <a:p>
            <a:pPr marL="0" indent="0">
              <a:buNone/>
            </a:pPr>
            <a:r>
              <a:rPr lang="en-GB" b="1" dirty="0"/>
              <a:t>What happens next?</a:t>
            </a:r>
          </a:p>
          <a:p>
            <a:pPr marL="0" indent="0">
              <a:buNone/>
            </a:pPr>
            <a:endParaRPr lang="en-GB" dirty="0"/>
          </a:p>
          <a:p>
            <a:pPr marL="0" indent="0">
              <a:buNone/>
            </a:pPr>
            <a:r>
              <a:rPr lang="en-GB" dirty="0"/>
              <a:t>EDT will submit expressions of interest and register your school partnership with the DfE. The DfE will contact schools directly to invite registrations by their digital service for the Early Career Teacher Entitlement (ECTE). </a:t>
            </a:r>
          </a:p>
          <a:p>
            <a:pPr marL="0" indent="0">
              <a:buNone/>
            </a:pPr>
            <a:r>
              <a:rPr lang="en-GB" dirty="0"/>
              <a:t>Click </a:t>
            </a:r>
            <a:r>
              <a:rPr lang="en-GB" dirty="0">
                <a:hlinkClick r:id="rId4"/>
              </a:rPr>
              <a:t>here</a:t>
            </a:r>
            <a:r>
              <a:rPr lang="en-GB" dirty="0"/>
              <a:t> for information about the DfE ECTE registration process for 25/26 AY.    </a:t>
            </a:r>
            <a:endParaRPr lang="en-GB" dirty="0">
              <a:ea typeface="Calibri"/>
              <a:cs typeface="Calibri"/>
            </a:endParaRPr>
          </a:p>
        </p:txBody>
      </p:sp>
    </p:spTree>
    <p:extLst>
      <p:ext uri="{BB962C8B-B14F-4D97-AF65-F5344CB8AC3E}">
        <p14:creationId xmlns:p14="http://schemas.microsoft.com/office/powerpoint/2010/main" val="2296678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5483"/>
        </a:solidFill>
        <a:effectLst/>
      </p:bgPr>
    </p:bg>
    <p:spTree>
      <p:nvGrpSpPr>
        <p:cNvPr id="1" name="">
          <a:extLst>
            <a:ext uri="{FF2B5EF4-FFF2-40B4-BE49-F238E27FC236}">
              <a16:creationId xmlns:a16="http://schemas.microsoft.com/office/drawing/2014/main" id="{3764C6EB-50F2-03AD-1EFF-0E21FA67BCA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E77561A-A094-AAE6-FCF9-034627708E33}"/>
              </a:ext>
            </a:extLst>
          </p:cNvPr>
          <p:cNvSpPr txBox="1"/>
          <p:nvPr/>
        </p:nvSpPr>
        <p:spPr>
          <a:xfrm>
            <a:off x="567041" y="1720840"/>
            <a:ext cx="11057917" cy="3416320"/>
          </a:xfrm>
          <a:prstGeom prst="rect">
            <a:avLst/>
          </a:prstGeom>
          <a:noFill/>
        </p:spPr>
        <p:txBody>
          <a:bodyPr wrap="square">
            <a:spAutoFit/>
          </a:bodyPr>
          <a:lstStyle/>
          <a:p>
            <a:pPr algn="ctr"/>
            <a:r>
              <a:rPr lang="en-GB" sz="7200" b="1" dirty="0">
                <a:solidFill>
                  <a:schemeClr val="bg1"/>
                </a:solidFill>
              </a:rPr>
              <a:t>The following guidance is for schools who </a:t>
            </a:r>
            <a:r>
              <a:rPr lang="en-GB" sz="7200" b="1" u="sng" dirty="0">
                <a:solidFill>
                  <a:schemeClr val="bg1"/>
                </a:solidFill>
              </a:rPr>
              <a:t>have</a:t>
            </a:r>
            <a:r>
              <a:rPr lang="en-GB" sz="7200" b="1" dirty="0">
                <a:solidFill>
                  <a:schemeClr val="bg1"/>
                </a:solidFill>
              </a:rPr>
              <a:t> previously registered with EDT</a:t>
            </a:r>
          </a:p>
        </p:txBody>
      </p:sp>
    </p:spTree>
    <p:extLst>
      <p:ext uri="{BB962C8B-B14F-4D97-AF65-F5344CB8AC3E}">
        <p14:creationId xmlns:p14="http://schemas.microsoft.com/office/powerpoint/2010/main" val="2805716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34B68-6923-9421-953C-E37580CAB89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0F2BD6-106B-809F-9801-5B5D9E001826}"/>
              </a:ext>
            </a:extLst>
          </p:cNvPr>
          <p:cNvSpPr>
            <a:spLocks noGrp="1"/>
          </p:cNvSpPr>
          <p:nvPr>
            <p:ph idx="1"/>
          </p:nvPr>
        </p:nvSpPr>
        <p:spPr>
          <a:xfrm>
            <a:off x="244812" y="181550"/>
            <a:ext cx="11691024" cy="6569446"/>
          </a:xfrm>
        </p:spPr>
        <p:txBody>
          <a:bodyPr>
            <a:normAutofit/>
          </a:bodyPr>
          <a:lstStyle/>
          <a:p>
            <a:pPr marL="0" indent="0">
              <a:buNone/>
            </a:pPr>
            <a:r>
              <a:rPr lang="en-GB" dirty="0"/>
              <a:t>The DfE will be in touch via email with an invitation to enter new ECT and Mentor details for 25/26 AY on the DfE's </a:t>
            </a:r>
            <a:r>
              <a:rPr lang="en-GB" b="1" u="sng" dirty="0">
                <a:hlinkClick r:id="rId2"/>
              </a:rPr>
              <a:t>digital service</a:t>
            </a:r>
            <a:endParaRPr lang="en-GB" dirty="0"/>
          </a:p>
          <a:p>
            <a:pPr marL="0" indent="0">
              <a:buNone/>
            </a:pPr>
            <a:endParaRPr lang="en-GB" dirty="0"/>
          </a:p>
          <a:p>
            <a:pPr marL="0" indent="0">
              <a:buNone/>
            </a:pPr>
            <a:r>
              <a:rPr lang="en-GB" dirty="0"/>
              <a:t>Please note, there is </a:t>
            </a:r>
            <a:r>
              <a:rPr lang="en-GB" b="1" u="sng" dirty="0"/>
              <a:t>no need </a:t>
            </a:r>
            <a:r>
              <a:rPr lang="en-GB" b="1" dirty="0"/>
              <a:t>to register with EDT again</a:t>
            </a:r>
            <a:r>
              <a:rPr lang="en-GB" dirty="0"/>
              <a:t>, as they have your school details from the previous academic year</a:t>
            </a:r>
          </a:p>
          <a:p>
            <a:pPr marL="0" indent="0">
              <a:buNone/>
            </a:pPr>
            <a:endParaRPr lang="en-GB" b="1" dirty="0"/>
          </a:p>
          <a:p>
            <a:pPr marL="0" indent="0">
              <a:buNone/>
            </a:pPr>
            <a:r>
              <a:rPr lang="en-GB" b="1" dirty="0"/>
              <a:t>Change in Induction Tutor</a:t>
            </a:r>
          </a:p>
          <a:p>
            <a:r>
              <a:rPr lang="en-GB" dirty="0"/>
              <a:t>If there is a change in Induction Tutor or main school contact, please use the DfE's </a:t>
            </a:r>
            <a:r>
              <a:rPr lang="en-GB" b="1" u="sng" dirty="0">
                <a:hlinkClick r:id="rId2"/>
              </a:rPr>
              <a:t>digital service</a:t>
            </a:r>
            <a:r>
              <a:rPr lang="en-GB" dirty="0"/>
              <a:t> to update the DfE with changes / withdrawals to the Induction Tutor who is registered with DfE </a:t>
            </a:r>
          </a:p>
          <a:p>
            <a:r>
              <a:rPr lang="en-GB" dirty="0"/>
              <a:t>EDT will then receive updated Induction Tutor information directly from the DfE and they will update </a:t>
            </a:r>
            <a:r>
              <a:rPr lang="en-GB"/>
              <a:t>our records</a:t>
            </a:r>
            <a:endParaRPr lang="en-GB" dirty="0"/>
          </a:p>
        </p:txBody>
      </p:sp>
    </p:spTree>
    <p:extLst>
      <p:ext uri="{BB962C8B-B14F-4D97-AF65-F5344CB8AC3E}">
        <p14:creationId xmlns:p14="http://schemas.microsoft.com/office/powerpoint/2010/main" val="3171274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E5483"/>
        </a:solidFill>
        <a:effectLst/>
      </p:bgPr>
    </p:bg>
    <p:spTree>
      <p:nvGrpSpPr>
        <p:cNvPr id="1" name="">
          <a:extLst>
            <a:ext uri="{FF2B5EF4-FFF2-40B4-BE49-F238E27FC236}">
              <a16:creationId xmlns:a16="http://schemas.microsoft.com/office/drawing/2014/main" id="{40CA0EDD-A5CD-85AA-35AE-2FF3C54FEC0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89F60CB3-797C-A493-36A7-75F7D0CA694B}"/>
              </a:ext>
            </a:extLst>
          </p:cNvPr>
          <p:cNvSpPr txBox="1"/>
          <p:nvPr/>
        </p:nvSpPr>
        <p:spPr>
          <a:xfrm>
            <a:off x="567446" y="1166842"/>
            <a:ext cx="11057917" cy="4524315"/>
          </a:xfrm>
          <a:prstGeom prst="rect">
            <a:avLst/>
          </a:prstGeom>
          <a:noFill/>
        </p:spPr>
        <p:txBody>
          <a:bodyPr wrap="square">
            <a:spAutoFit/>
          </a:bodyPr>
          <a:lstStyle/>
          <a:p>
            <a:pPr algn="ctr"/>
            <a:r>
              <a:rPr lang="en-GB" sz="7200" b="1" dirty="0">
                <a:solidFill>
                  <a:schemeClr val="bg1"/>
                </a:solidFill>
                <a:latin typeface="Calibri"/>
                <a:ea typeface="Calibri"/>
                <a:cs typeface="Calibri"/>
              </a:rPr>
              <a:t>Who can I contact at HISP Teaching School Hub for advice, guidance and support?</a:t>
            </a:r>
          </a:p>
        </p:txBody>
      </p:sp>
    </p:spTree>
    <p:extLst>
      <p:ext uri="{BB962C8B-B14F-4D97-AF65-F5344CB8AC3E}">
        <p14:creationId xmlns:p14="http://schemas.microsoft.com/office/powerpoint/2010/main" val="4007765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A8725-D095-DC01-D312-8E447588C05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50B4D4-37AB-D7F9-C7E0-BBF664E8FE86}"/>
              </a:ext>
            </a:extLst>
          </p:cNvPr>
          <p:cNvSpPr>
            <a:spLocks noGrp="1"/>
          </p:cNvSpPr>
          <p:nvPr>
            <p:ph idx="1"/>
          </p:nvPr>
        </p:nvSpPr>
        <p:spPr>
          <a:xfrm>
            <a:off x="299530" y="1084633"/>
            <a:ext cx="11592939" cy="4688733"/>
          </a:xfrm>
        </p:spPr>
        <p:txBody>
          <a:bodyPr>
            <a:normAutofit/>
          </a:bodyPr>
          <a:lstStyle/>
          <a:p>
            <a:pPr marL="0" indent="0">
              <a:buNone/>
            </a:pPr>
            <a:r>
              <a:rPr lang="en-GB" b="1" dirty="0">
                <a:ea typeface="Calibri"/>
                <a:cs typeface="Calibri"/>
              </a:rPr>
              <a:t>Early Career Teacher Entitlement (ECTE) Registration</a:t>
            </a:r>
          </a:p>
          <a:p>
            <a:pPr marL="0" indent="0">
              <a:buNone/>
            </a:pPr>
            <a:r>
              <a:rPr lang="en-GB" dirty="0">
                <a:ea typeface="Calibri"/>
                <a:cs typeface="Calibri"/>
              </a:rPr>
              <a:t>       </a:t>
            </a:r>
            <a:r>
              <a:rPr lang="en-GB" dirty="0">
                <a:ea typeface="Calibri"/>
                <a:cs typeface="Calibri"/>
                <a:hlinkClick r:id="rId2"/>
              </a:rPr>
              <a:t>ecf@hisptsh.org</a:t>
            </a:r>
            <a:endParaRPr lang="en-GB" dirty="0">
              <a:ea typeface="Calibri"/>
              <a:cs typeface="Calibri"/>
            </a:endParaRPr>
          </a:p>
          <a:p>
            <a:pPr marL="0" indent="0">
              <a:buNone/>
            </a:pPr>
            <a:r>
              <a:rPr lang="en-GB" dirty="0">
                <a:ea typeface="Calibri"/>
                <a:cs typeface="Calibri"/>
              </a:rPr>
              <a:t>       02380 764434 or 02382 357517</a:t>
            </a:r>
          </a:p>
          <a:p>
            <a:pPr marL="0" indent="0">
              <a:buNone/>
            </a:pPr>
            <a:endParaRPr lang="en-GB" dirty="0">
              <a:ea typeface="Calibri"/>
              <a:cs typeface="Calibri"/>
            </a:endParaRPr>
          </a:p>
          <a:p>
            <a:pPr marL="0" indent="0">
              <a:buNone/>
            </a:pPr>
            <a:r>
              <a:rPr lang="en-GB" b="1" dirty="0">
                <a:ea typeface="Calibri"/>
                <a:cs typeface="Calibri"/>
              </a:rPr>
              <a:t>Early Career Training Programme (ECTP) Registration </a:t>
            </a:r>
          </a:p>
          <a:p>
            <a:r>
              <a:rPr lang="en-GB" dirty="0">
                <a:ea typeface="Calibri"/>
                <a:cs typeface="Calibri"/>
              </a:rPr>
              <a:t>The Lead Provider of this programme is: Education Development Trust (EDT)</a:t>
            </a:r>
          </a:p>
          <a:p>
            <a:r>
              <a:rPr lang="en-GB" dirty="0">
                <a:ea typeface="Calibri"/>
                <a:cs typeface="Calibri"/>
              </a:rPr>
              <a:t>The Delivery Partner of this programme is: HISP Teaching School Hub</a:t>
            </a:r>
          </a:p>
          <a:p>
            <a:pPr marL="0" indent="0">
              <a:buNone/>
            </a:pPr>
            <a:r>
              <a:rPr lang="en-GB" dirty="0">
                <a:ea typeface="Calibri"/>
                <a:cs typeface="Calibri"/>
              </a:rPr>
              <a:t>       </a:t>
            </a:r>
            <a:r>
              <a:rPr lang="en-GB" dirty="0">
                <a:ea typeface="Calibri"/>
                <a:cs typeface="Calibri"/>
                <a:hlinkClick r:id="rId2"/>
              </a:rPr>
              <a:t>ecf@hisptsh.org</a:t>
            </a:r>
            <a:endParaRPr lang="en-GB" dirty="0">
              <a:ea typeface="Calibri"/>
              <a:cs typeface="Calibri"/>
            </a:endParaRPr>
          </a:p>
          <a:p>
            <a:pPr marL="0" indent="0">
              <a:buNone/>
            </a:pPr>
            <a:r>
              <a:rPr lang="en-GB" dirty="0">
                <a:ea typeface="Calibri"/>
                <a:cs typeface="Calibri"/>
              </a:rPr>
              <a:t>       02380 764434 or 02382 357517</a:t>
            </a:r>
          </a:p>
          <a:p>
            <a:pPr marL="0" indent="0">
              <a:buNone/>
            </a:pPr>
            <a:endParaRPr lang="en-GB" dirty="0">
              <a:ea typeface="Calibri"/>
              <a:cs typeface="Calibri"/>
            </a:endParaRPr>
          </a:p>
        </p:txBody>
      </p:sp>
      <p:grpSp>
        <p:nvGrpSpPr>
          <p:cNvPr id="14" name="Graphic 3" descr="Email with solid fill">
            <a:extLst>
              <a:ext uri="{FF2B5EF4-FFF2-40B4-BE49-F238E27FC236}">
                <a16:creationId xmlns:a16="http://schemas.microsoft.com/office/drawing/2014/main" id="{EEB2588E-879F-81DE-F7B4-F90AE961B5A8}"/>
              </a:ext>
            </a:extLst>
          </p:cNvPr>
          <p:cNvGrpSpPr/>
          <p:nvPr/>
        </p:nvGrpSpPr>
        <p:grpSpPr>
          <a:xfrm>
            <a:off x="450739" y="1575027"/>
            <a:ext cx="393159" cy="432475"/>
            <a:chOff x="489219" y="699582"/>
            <a:chExt cx="393159" cy="432475"/>
          </a:xfrm>
          <a:solidFill>
            <a:srgbClr val="000000"/>
          </a:solidFill>
        </p:grpSpPr>
        <p:sp>
          <p:nvSpPr>
            <p:cNvPr id="15" name="Freeform: Shape 14">
              <a:extLst>
                <a:ext uri="{FF2B5EF4-FFF2-40B4-BE49-F238E27FC236}">
                  <a16:creationId xmlns:a16="http://schemas.microsoft.com/office/drawing/2014/main" id="{D3730A02-33CE-9FE9-2EB6-7414D10C84B2}"/>
                </a:ext>
              </a:extLst>
            </p:cNvPr>
            <p:cNvSpPr/>
            <p:nvPr/>
          </p:nvSpPr>
          <p:spPr>
            <a:xfrm>
              <a:off x="489219" y="699582"/>
              <a:ext cx="393159" cy="432475"/>
            </a:xfrm>
            <a:custGeom>
              <a:avLst/>
              <a:gdLst>
                <a:gd name="connsiteX0" fmla="*/ 363672 w 393159"/>
                <a:gd name="connsiteY0" fmla="*/ 391193 h 432475"/>
                <a:gd name="connsiteX1" fmla="*/ 265382 w 393159"/>
                <a:gd name="connsiteY1" fmla="*/ 297818 h 432475"/>
                <a:gd name="connsiteX2" fmla="*/ 363672 w 393159"/>
                <a:gd name="connsiteY2" fmla="*/ 204443 h 432475"/>
                <a:gd name="connsiteX3" fmla="*/ 363672 w 393159"/>
                <a:gd name="connsiteY3" fmla="*/ 391193 h 432475"/>
                <a:gd name="connsiteX4" fmla="*/ 45213 w 393159"/>
                <a:gd name="connsiteY4" fmla="*/ 402988 h 432475"/>
                <a:gd name="connsiteX5" fmla="*/ 142520 w 393159"/>
                <a:gd name="connsiteY5" fmla="*/ 311087 h 432475"/>
                <a:gd name="connsiteX6" fmla="*/ 149400 w 393159"/>
                <a:gd name="connsiteY6" fmla="*/ 304698 h 432475"/>
                <a:gd name="connsiteX7" fmla="*/ 244250 w 393159"/>
                <a:gd name="connsiteY7" fmla="*/ 304698 h 432475"/>
                <a:gd name="connsiteX8" fmla="*/ 251130 w 393159"/>
                <a:gd name="connsiteY8" fmla="*/ 311087 h 432475"/>
                <a:gd name="connsiteX9" fmla="*/ 347946 w 393159"/>
                <a:gd name="connsiteY9" fmla="*/ 402988 h 432475"/>
                <a:gd name="connsiteX10" fmla="*/ 45213 w 393159"/>
                <a:gd name="connsiteY10" fmla="*/ 402988 h 432475"/>
                <a:gd name="connsiteX11" fmla="*/ 29487 w 393159"/>
                <a:gd name="connsiteY11" fmla="*/ 203951 h 432475"/>
                <a:gd name="connsiteX12" fmla="*/ 127777 w 393159"/>
                <a:gd name="connsiteY12" fmla="*/ 297327 h 432475"/>
                <a:gd name="connsiteX13" fmla="*/ 29487 w 393159"/>
                <a:gd name="connsiteY13" fmla="*/ 390702 h 432475"/>
                <a:gd name="connsiteX14" fmla="*/ 29487 w 393159"/>
                <a:gd name="connsiteY14" fmla="*/ 203951 h 432475"/>
                <a:gd name="connsiteX15" fmla="*/ 98290 w 393159"/>
                <a:gd name="connsiteY15" fmla="*/ 78632 h 432475"/>
                <a:gd name="connsiteX16" fmla="*/ 294869 w 393159"/>
                <a:gd name="connsiteY16" fmla="*/ 78632 h 432475"/>
                <a:gd name="connsiteX17" fmla="*/ 294869 w 393159"/>
                <a:gd name="connsiteY17" fmla="*/ 242284 h 432475"/>
                <a:gd name="connsiteX18" fmla="*/ 250639 w 393159"/>
                <a:gd name="connsiteY18" fmla="*/ 284549 h 432475"/>
                <a:gd name="connsiteX19" fmla="*/ 142520 w 393159"/>
                <a:gd name="connsiteY19" fmla="*/ 284549 h 432475"/>
                <a:gd name="connsiteX20" fmla="*/ 98290 w 393159"/>
                <a:gd name="connsiteY20" fmla="*/ 242284 h 432475"/>
                <a:gd name="connsiteX21" fmla="*/ 98290 w 393159"/>
                <a:gd name="connsiteY21" fmla="*/ 78632 h 432475"/>
                <a:gd name="connsiteX22" fmla="*/ 324356 w 393159"/>
                <a:gd name="connsiteY22" fmla="*/ 91901 h 432475"/>
                <a:gd name="connsiteX23" fmla="*/ 324356 w 393159"/>
                <a:gd name="connsiteY23" fmla="*/ 49145 h 432475"/>
                <a:gd name="connsiteX24" fmla="*/ 255553 w 393159"/>
                <a:gd name="connsiteY24" fmla="*/ 49145 h 432475"/>
                <a:gd name="connsiteX25" fmla="*/ 196580 w 393159"/>
                <a:gd name="connsiteY25" fmla="*/ 0 h 432475"/>
                <a:gd name="connsiteX26" fmla="*/ 137606 w 393159"/>
                <a:gd name="connsiteY26" fmla="*/ 49145 h 432475"/>
                <a:gd name="connsiteX27" fmla="*/ 68803 w 393159"/>
                <a:gd name="connsiteY27" fmla="*/ 49145 h 432475"/>
                <a:gd name="connsiteX28" fmla="*/ 68803 w 393159"/>
                <a:gd name="connsiteY28" fmla="*/ 92392 h 432475"/>
                <a:gd name="connsiteX29" fmla="*/ 0 w 393159"/>
                <a:gd name="connsiteY29" fmla="*/ 157755 h 432475"/>
                <a:gd name="connsiteX30" fmla="*/ 0 w 393159"/>
                <a:gd name="connsiteY30" fmla="*/ 432475 h 432475"/>
                <a:gd name="connsiteX31" fmla="*/ 393159 w 393159"/>
                <a:gd name="connsiteY31" fmla="*/ 432475 h 432475"/>
                <a:gd name="connsiteX32" fmla="*/ 393159 w 393159"/>
                <a:gd name="connsiteY32" fmla="*/ 157755 h 432475"/>
                <a:gd name="connsiteX33" fmla="*/ 324356 w 393159"/>
                <a:gd name="connsiteY33" fmla="*/ 91901 h 43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93159" h="432475">
                  <a:moveTo>
                    <a:pt x="363672" y="391193"/>
                  </a:moveTo>
                  <a:lnTo>
                    <a:pt x="265382" y="297818"/>
                  </a:lnTo>
                  <a:lnTo>
                    <a:pt x="363672" y="204443"/>
                  </a:lnTo>
                  <a:lnTo>
                    <a:pt x="363672" y="391193"/>
                  </a:lnTo>
                  <a:close/>
                  <a:moveTo>
                    <a:pt x="45213" y="402988"/>
                  </a:moveTo>
                  <a:lnTo>
                    <a:pt x="142520" y="311087"/>
                  </a:lnTo>
                  <a:lnTo>
                    <a:pt x="149400" y="304698"/>
                  </a:lnTo>
                  <a:cubicBezTo>
                    <a:pt x="175939" y="279634"/>
                    <a:pt x="217712" y="279634"/>
                    <a:pt x="244250" y="304698"/>
                  </a:cubicBezTo>
                  <a:lnTo>
                    <a:pt x="251130" y="311087"/>
                  </a:lnTo>
                  <a:lnTo>
                    <a:pt x="347946" y="402988"/>
                  </a:lnTo>
                  <a:lnTo>
                    <a:pt x="45213" y="402988"/>
                  </a:lnTo>
                  <a:close/>
                  <a:moveTo>
                    <a:pt x="29487" y="203951"/>
                  </a:moveTo>
                  <a:lnTo>
                    <a:pt x="127777" y="297327"/>
                  </a:lnTo>
                  <a:lnTo>
                    <a:pt x="29487" y="390702"/>
                  </a:lnTo>
                  <a:lnTo>
                    <a:pt x="29487" y="203951"/>
                  </a:lnTo>
                  <a:close/>
                  <a:moveTo>
                    <a:pt x="98290" y="78632"/>
                  </a:moveTo>
                  <a:lnTo>
                    <a:pt x="294869" y="78632"/>
                  </a:lnTo>
                  <a:lnTo>
                    <a:pt x="294869" y="242284"/>
                  </a:lnTo>
                  <a:lnTo>
                    <a:pt x="250639" y="284549"/>
                  </a:lnTo>
                  <a:cubicBezTo>
                    <a:pt x="218695" y="259977"/>
                    <a:pt x="174464" y="259977"/>
                    <a:pt x="142520" y="284549"/>
                  </a:cubicBezTo>
                  <a:lnTo>
                    <a:pt x="98290" y="242284"/>
                  </a:lnTo>
                  <a:lnTo>
                    <a:pt x="98290" y="78632"/>
                  </a:lnTo>
                  <a:close/>
                  <a:moveTo>
                    <a:pt x="324356" y="91901"/>
                  </a:moveTo>
                  <a:lnTo>
                    <a:pt x="324356" y="49145"/>
                  </a:lnTo>
                  <a:lnTo>
                    <a:pt x="255553" y="49145"/>
                  </a:lnTo>
                  <a:lnTo>
                    <a:pt x="196580" y="0"/>
                  </a:lnTo>
                  <a:lnTo>
                    <a:pt x="137606" y="49145"/>
                  </a:lnTo>
                  <a:lnTo>
                    <a:pt x="68803" y="49145"/>
                  </a:lnTo>
                  <a:lnTo>
                    <a:pt x="68803" y="92392"/>
                  </a:lnTo>
                  <a:lnTo>
                    <a:pt x="0" y="157755"/>
                  </a:lnTo>
                  <a:lnTo>
                    <a:pt x="0" y="432475"/>
                  </a:lnTo>
                  <a:lnTo>
                    <a:pt x="393159" y="432475"/>
                  </a:lnTo>
                  <a:lnTo>
                    <a:pt x="393159" y="157755"/>
                  </a:lnTo>
                  <a:lnTo>
                    <a:pt x="324356" y="91901"/>
                  </a:lnTo>
                  <a:close/>
                </a:path>
              </a:pathLst>
            </a:custGeom>
            <a:solidFill>
              <a:srgbClr val="000000"/>
            </a:solidFill>
            <a:ln w="4862" cap="flat">
              <a:no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E2CC140E-9E92-D95F-13AC-E04DCB5F60A7}"/>
                </a:ext>
              </a:extLst>
            </p:cNvPr>
            <p:cNvSpPr/>
            <p:nvPr/>
          </p:nvSpPr>
          <p:spPr>
            <a:xfrm>
              <a:off x="622396" y="806718"/>
              <a:ext cx="127782" cy="128759"/>
            </a:xfrm>
            <a:custGeom>
              <a:avLst/>
              <a:gdLst>
                <a:gd name="connsiteX0" fmla="*/ 63403 w 127782"/>
                <a:gd name="connsiteY0" fmla="*/ 81089 h 128759"/>
                <a:gd name="connsiteX1" fmla="*/ 47677 w 127782"/>
                <a:gd name="connsiteY1" fmla="*/ 65363 h 128759"/>
                <a:gd name="connsiteX2" fmla="*/ 63403 w 127782"/>
                <a:gd name="connsiteY2" fmla="*/ 49636 h 128759"/>
                <a:gd name="connsiteX3" fmla="*/ 79130 w 127782"/>
                <a:gd name="connsiteY3" fmla="*/ 65363 h 128759"/>
                <a:gd name="connsiteX4" fmla="*/ 63403 w 127782"/>
                <a:gd name="connsiteY4" fmla="*/ 81089 h 128759"/>
                <a:gd name="connsiteX5" fmla="*/ 63403 w 127782"/>
                <a:gd name="connsiteY5" fmla="*/ 128760 h 128759"/>
                <a:gd name="connsiteX6" fmla="*/ 95347 w 127782"/>
                <a:gd name="connsiteY6" fmla="*/ 120896 h 128759"/>
                <a:gd name="connsiteX7" fmla="*/ 98788 w 127782"/>
                <a:gd name="connsiteY7" fmla="*/ 109593 h 128759"/>
                <a:gd name="connsiteX8" fmla="*/ 87484 w 127782"/>
                <a:gd name="connsiteY8" fmla="*/ 106153 h 128759"/>
                <a:gd name="connsiteX9" fmla="*/ 63403 w 127782"/>
                <a:gd name="connsiteY9" fmla="*/ 112050 h 128759"/>
                <a:gd name="connsiteX10" fmla="*/ 16224 w 127782"/>
                <a:gd name="connsiteY10" fmla="*/ 64380 h 128759"/>
                <a:gd name="connsiteX11" fmla="*/ 63895 w 127782"/>
                <a:gd name="connsiteY11" fmla="*/ 16709 h 128759"/>
                <a:gd name="connsiteX12" fmla="*/ 111565 w 127782"/>
                <a:gd name="connsiteY12" fmla="*/ 64380 h 128759"/>
                <a:gd name="connsiteX13" fmla="*/ 111565 w 127782"/>
                <a:gd name="connsiteY13" fmla="*/ 80106 h 128759"/>
                <a:gd name="connsiteX14" fmla="*/ 95839 w 127782"/>
                <a:gd name="connsiteY14" fmla="*/ 64380 h 128759"/>
                <a:gd name="connsiteX15" fmla="*/ 69792 w 127782"/>
                <a:gd name="connsiteY15" fmla="*/ 32436 h 128759"/>
                <a:gd name="connsiteX16" fmla="*/ 33916 w 127782"/>
                <a:gd name="connsiteY16" fmla="*/ 52094 h 128759"/>
                <a:gd name="connsiteX17" fmla="*/ 47185 w 127782"/>
                <a:gd name="connsiteY17" fmla="*/ 90918 h 128759"/>
                <a:gd name="connsiteX18" fmla="*/ 87976 w 127782"/>
                <a:gd name="connsiteY18" fmla="*/ 84529 h 128759"/>
                <a:gd name="connsiteX19" fmla="*/ 112057 w 127782"/>
                <a:gd name="connsiteY19" fmla="*/ 95341 h 128759"/>
                <a:gd name="connsiteX20" fmla="*/ 127783 w 127782"/>
                <a:gd name="connsiteY20" fmla="*/ 79615 h 128759"/>
                <a:gd name="connsiteX21" fmla="*/ 127783 w 127782"/>
                <a:gd name="connsiteY21" fmla="*/ 63888 h 128759"/>
                <a:gd name="connsiteX22" fmla="*/ 63895 w 127782"/>
                <a:gd name="connsiteY22" fmla="*/ 0 h 128759"/>
                <a:gd name="connsiteX23" fmla="*/ 6 w 127782"/>
                <a:gd name="connsiteY23" fmla="*/ 63888 h 128759"/>
                <a:gd name="connsiteX24" fmla="*/ 63403 w 127782"/>
                <a:gd name="connsiteY24" fmla="*/ 128760 h 12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7782" h="128759">
                  <a:moveTo>
                    <a:pt x="63403" y="81089"/>
                  </a:moveTo>
                  <a:cubicBezTo>
                    <a:pt x="54557" y="81089"/>
                    <a:pt x="47677" y="73717"/>
                    <a:pt x="47677" y="65363"/>
                  </a:cubicBezTo>
                  <a:cubicBezTo>
                    <a:pt x="47677" y="56517"/>
                    <a:pt x="55049" y="49636"/>
                    <a:pt x="63403" y="49636"/>
                  </a:cubicBezTo>
                  <a:cubicBezTo>
                    <a:pt x="72249" y="49636"/>
                    <a:pt x="79130" y="56517"/>
                    <a:pt x="79130" y="65363"/>
                  </a:cubicBezTo>
                  <a:cubicBezTo>
                    <a:pt x="79130" y="74209"/>
                    <a:pt x="72249" y="81089"/>
                    <a:pt x="63403" y="81089"/>
                  </a:cubicBezTo>
                  <a:close/>
                  <a:moveTo>
                    <a:pt x="63403" y="128760"/>
                  </a:moveTo>
                  <a:cubicBezTo>
                    <a:pt x="74707" y="128760"/>
                    <a:pt x="85518" y="125811"/>
                    <a:pt x="95347" y="120896"/>
                  </a:cubicBezTo>
                  <a:cubicBezTo>
                    <a:pt x="99279" y="118439"/>
                    <a:pt x="100753" y="113525"/>
                    <a:pt x="98788" y="109593"/>
                  </a:cubicBezTo>
                  <a:cubicBezTo>
                    <a:pt x="96330" y="105662"/>
                    <a:pt x="91416" y="104187"/>
                    <a:pt x="87484" y="106153"/>
                  </a:cubicBezTo>
                  <a:cubicBezTo>
                    <a:pt x="80112" y="110085"/>
                    <a:pt x="71758" y="112050"/>
                    <a:pt x="63403" y="112050"/>
                  </a:cubicBezTo>
                  <a:cubicBezTo>
                    <a:pt x="37356" y="112050"/>
                    <a:pt x="15733" y="90427"/>
                    <a:pt x="16224" y="64380"/>
                  </a:cubicBezTo>
                  <a:cubicBezTo>
                    <a:pt x="16224" y="38333"/>
                    <a:pt x="37848" y="16709"/>
                    <a:pt x="63895" y="16709"/>
                  </a:cubicBezTo>
                  <a:cubicBezTo>
                    <a:pt x="89941" y="16709"/>
                    <a:pt x="111565" y="37842"/>
                    <a:pt x="111565" y="64380"/>
                  </a:cubicBezTo>
                  <a:lnTo>
                    <a:pt x="111565" y="80106"/>
                  </a:lnTo>
                  <a:cubicBezTo>
                    <a:pt x="102719" y="80106"/>
                    <a:pt x="95839" y="73226"/>
                    <a:pt x="95839" y="64380"/>
                  </a:cubicBezTo>
                  <a:cubicBezTo>
                    <a:pt x="95839" y="48653"/>
                    <a:pt x="85027" y="35384"/>
                    <a:pt x="69792" y="32436"/>
                  </a:cubicBezTo>
                  <a:cubicBezTo>
                    <a:pt x="54557" y="29487"/>
                    <a:pt x="39322" y="37842"/>
                    <a:pt x="33916" y="52094"/>
                  </a:cubicBezTo>
                  <a:cubicBezTo>
                    <a:pt x="28510" y="66346"/>
                    <a:pt x="33916" y="83055"/>
                    <a:pt x="47185" y="90918"/>
                  </a:cubicBezTo>
                  <a:cubicBezTo>
                    <a:pt x="60454" y="98781"/>
                    <a:pt x="77655" y="96324"/>
                    <a:pt x="87976" y="84529"/>
                  </a:cubicBezTo>
                  <a:cubicBezTo>
                    <a:pt x="93873" y="91410"/>
                    <a:pt x="102719" y="95341"/>
                    <a:pt x="112057" y="95341"/>
                  </a:cubicBezTo>
                  <a:cubicBezTo>
                    <a:pt x="120903" y="95341"/>
                    <a:pt x="127783" y="88461"/>
                    <a:pt x="127783" y="79615"/>
                  </a:cubicBezTo>
                  <a:lnTo>
                    <a:pt x="127783" y="63888"/>
                  </a:lnTo>
                  <a:cubicBezTo>
                    <a:pt x="127783" y="28504"/>
                    <a:pt x="99279" y="0"/>
                    <a:pt x="63895" y="0"/>
                  </a:cubicBezTo>
                  <a:cubicBezTo>
                    <a:pt x="28510" y="0"/>
                    <a:pt x="6" y="28504"/>
                    <a:pt x="6" y="63888"/>
                  </a:cubicBezTo>
                  <a:cubicBezTo>
                    <a:pt x="-485" y="99764"/>
                    <a:pt x="28019" y="128268"/>
                    <a:pt x="63403" y="128760"/>
                  </a:cubicBezTo>
                  <a:close/>
                </a:path>
              </a:pathLst>
            </a:custGeom>
            <a:solidFill>
              <a:srgbClr val="000000"/>
            </a:solidFill>
            <a:ln w="4862" cap="flat">
              <a:noFill/>
              <a:prstDash val="solid"/>
              <a:miter/>
            </a:ln>
          </p:spPr>
          <p:txBody>
            <a:bodyPr rtlCol="0" anchor="ctr"/>
            <a:lstStyle/>
            <a:p>
              <a:endParaRPr lang="en-GB"/>
            </a:p>
          </p:txBody>
        </p:sp>
      </p:grpSp>
      <p:sp>
        <p:nvSpPr>
          <p:cNvPr id="12" name="Freeform: Shape 11">
            <a:extLst>
              <a:ext uri="{FF2B5EF4-FFF2-40B4-BE49-F238E27FC236}">
                <a16:creationId xmlns:a16="http://schemas.microsoft.com/office/drawing/2014/main" id="{6B8466AD-32FE-EAE9-CA22-DDB618A280DD}"/>
              </a:ext>
            </a:extLst>
          </p:cNvPr>
          <p:cNvSpPr/>
          <p:nvPr/>
        </p:nvSpPr>
        <p:spPr>
          <a:xfrm>
            <a:off x="522979" y="2152063"/>
            <a:ext cx="305764" cy="306128"/>
          </a:xfrm>
          <a:custGeom>
            <a:avLst/>
            <a:gdLst>
              <a:gd name="connsiteX0" fmla="*/ 211619 w 305764"/>
              <a:gd name="connsiteY0" fmla="*/ 208937 h 306128"/>
              <a:gd name="connsiteX1" fmla="*/ 205425 w 305764"/>
              <a:gd name="connsiteY1" fmla="*/ 211414 h 306128"/>
              <a:gd name="connsiteX2" fmla="*/ 199231 w 305764"/>
              <a:gd name="connsiteY2" fmla="*/ 208937 h 306128"/>
              <a:gd name="connsiteX3" fmla="*/ 96827 w 305764"/>
              <a:gd name="connsiteY3" fmla="*/ 106946 h 306128"/>
              <a:gd name="connsiteX4" fmla="*/ 94350 w 305764"/>
              <a:gd name="connsiteY4" fmla="*/ 100752 h 306128"/>
              <a:gd name="connsiteX5" fmla="*/ 96827 w 305764"/>
              <a:gd name="connsiteY5" fmla="*/ 94558 h 306128"/>
              <a:gd name="connsiteX6" fmla="*/ 109628 w 305764"/>
              <a:gd name="connsiteY6" fmla="*/ 82171 h 306128"/>
              <a:gd name="connsiteX7" fmla="*/ 27457 w 305764"/>
              <a:gd name="connsiteY7" fmla="*/ 0 h 306128"/>
              <a:gd name="connsiteX8" fmla="*/ 13831 w 305764"/>
              <a:gd name="connsiteY8" fmla="*/ 13626 h 306128"/>
              <a:gd name="connsiteX9" fmla="*/ 204 w 305764"/>
              <a:gd name="connsiteY9" fmla="*/ 42944 h 306128"/>
              <a:gd name="connsiteX10" fmla="*/ 9702 w 305764"/>
              <a:gd name="connsiteY10" fmla="*/ 96623 h 306128"/>
              <a:gd name="connsiteX11" fmla="*/ 34477 w 305764"/>
              <a:gd name="connsiteY11" fmla="*/ 139979 h 306128"/>
              <a:gd name="connsiteX12" fmla="*/ 160417 w 305764"/>
              <a:gd name="connsiteY12" fmla="*/ 270049 h 306128"/>
              <a:gd name="connsiteX13" fmla="*/ 186431 w 305764"/>
              <a:gd name="connsiteY13" fmla="*/ 286566 h 306128"/>
              <a:gd name="connsiteX14" fmla="*/ 252498 w 305764"/>
              <a:gd name="connsiteY14" fmla="*/ 305973 h 306128"/>
              <a:gd name="connsiteX15" fmla="*/ 294616 w 305764"/>
              <a:gd name="connsiteY15" fmla="*/ 289456 h 306128"/>
              <a:gd name="connsiteX16" fmla="*/ 305764 w 305764"/>
              <a:gd name="connsiteY16" fmla="*/ 278307 h 306128"/>
              <a:gd name="connsiteX17" fmla="*/ 224006 w 305764"/>
              <a:gd name="connsiteY17" fmla="*/ 196136 h 306128"/>
              <a:gd name="connsiteX18" fmla="*/ 211619 w 305764"/>
              <a:gd name="connsiteY18" fmla="*/ 208937 h 306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5764" h="306128">
                <a:moveTo>
                  <a:pt x="211619" y="208937"/>
                </a:moveTo>
                <a:cubicBezTo>
                  <a:pt x="209967" y="210589"/>
                  <a:pt x="207490" y="211414"/>
                  <a:pt x="205425" y="211414"/>
                </a:cubicBezTo>
                <a:cubicBezTo>
                  <a:pt x="203361" y="211414"/>
                  <a:pt x="200883" y="210589"/>
                  <a:pt x="199231" y="208937"/>
                </a:cubicBezTo>
                <a:lnTo>
                  <a:pt x="96827" y="106946"/>
                </a:lnTo>
                <a:cubicBezTo>
                  <a:pt x="95176" y="105294"/>
                  <a:pt x="94350" y="102817"/>
                  <a:pt x="94350" y="100752"/>
                </a:cubicBezTo>
                <a:cubicBezTo>
                  <a:pt x="94350" y="98688"/>
                  <a:pt x="95176" y="96210"/>
                  <a:pt x="96827" y="94558"/>
                </a:cubicBezTo>
                <a:lnTo>
                  <a:pt x="109628" y="82171"/>
                </a:lnTo>
                <a:lnTo>
                  <a:pt x="27457" y="0"/>
                </a:lnTo>
                <a:cubicBezTo>
                  <a:pt x="22089" y="5368"/>
                  <a:pt x="17134" y="10323"/>
                  <a:pt x="13831" y="13626"/>
                </a:cubicBezTo>
                <a:cubicBezTo>
                  <a:pt x="5572" y="21472"/>
                  <a:pt x="617" y="31795"/>
                  <a:pt x="204" y="42944"/>
                </a:cubicBezTo>
                <a:cubicBezTo>
                  <a:pt x="-1034" y="61525"/>
                  <a:pt x="3508" y="79280"/>
                  <a:pt x="9702" y="96623"/>
                </a:cubicBezTo>
                <a:cubicBezTo>
                  <a:pt x="16308" y="111901"/>
                  <a:pt x="24980" y="126353"/>
                  <a:pt x="34477" y="139979"/>
                </a:cubicBezTo>
                <a:cubicBezTo>
                  <a:pt x="68336" y="190768"/>
                  <a:pt x="110867" y="234951"/>
                  <a:pt x="160417" y="270049"/>
                </a:cubicBezTo>
                <a:cubicBezTo>
                  <a:pt x="168675" y="276243"/>
                  <a:pt x="177347" y="281611"/>
                  <a:pt x="186431" y="286566"/>
                </a:cubicBezTo>
                <a:cubicBezTo>
                  <a:pt x="207077" y="296889"/>
                  <a:pt x="228961" y="304321"/>
                  <a:pt x="252498" y="305973"/>
                </a:cubicBezTo>
                <a:cubicBezTo>
                  <a:pt x="268189" y="307212"/>
                  <a:pt x="283880" y="301018"/>
                  <a:pt x="294616" y="289456"/>
                </a:cubicBezTo>
                <a:lnTo>
                  <a:pt x="305764" y="278307"/>
                </a:lnTo>
                <a:lnTo>
                  <a:pt x="224006" y="196136"/>
                </a:lnTo>
                <a:lnTo>
                  <a:pt x="211619" y="208937"/>
                </a:lnTo>
                <a:close/>
              </a:path>
            </a:pathLst>
          </a:custGeom>
          <a:solidFill>
            <a:srgbClr val="000000"/>
          </a:solidFill>
          <a:ln w="4068" cap="flat">
            <a:no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87DEEDDF-1F19-FCA0-16A7-275BDD7E9BB1}"/>
              </a:ext>
            </a:extLst>
          </p:cNvPr>
          <p:cNvSpPr/>
          <p:nvPr/>
        </p:nvSpPr>
        <p:spPr>
          <a:xfrm>
            <a:off x="558816" y="5168761"/>
            <a:ext cx="305764" cy="306128"/>
          </a:xfrm>
          <a:custGeom>
            <a:avLst/>
            <a:gdLst>
              <a:gd name="connsiteX0" fmla="*/ 211619 w 305764"/>
              <a:gd name="connsiteY0" fmla="*/ 208937 h 306128"/>
              <a:gd name="connsiteX1" fmla="*/ 205425 w 305764"/>
              <a:gd name="connsiteY1" fmla="*/ 211414 h 306128"/>
              <a:gd name="connsiteX2" fmla="*/ 199231 w 305764"/>
              <a:gd name="connsiteY2" fmla="*/ 208937 h 306128"/>
              <a:gd name="connsiteX3" fmla="*/ 96827 w 305764"/>
              <a:gd name="connsiteY3" fmla="*/ 106946 h 306128"/>
              <a:gd name="connsiteX4" fmla="*/ 94350 w 305764"/>
              <a:gd name="connsiteY4" fmla="*/ 100752 h 306128"/>
              <a:gd name="connsiteX5" fmla="*/ 96827 w 305764"/>
              <a:gd name="connsiteY5" fmla="*/ 94558 h 306128"/>
              <a:gd name="connsiteX6" fmla="*/ 109628 w 305764"/>
              <a:gd name="connsiteY6" fmla="*/ 82171 h 306128"/>
              <a:gd name="connsiteX7" fmla="*/ 27457 w 305764"/>
              <a:gd name="connsiteY7" fmla="*/ 0 h 306128"/>
              <a:gd name="connsiteX8" fmla="*/ 13831 w 305764"/>
              <a:gd name="connsiteY8" fmla="*/ 13626 h 306128"/>
              <a:gd name="connsiteX9" fmla="*/ 204 w 305764"/>
              <a:gd name="connsiteY9" fmla="*/ 42944 h 306128"/>
              <a:gd name="connsiteX10" fmla="*/ 9702 w 305764"/>
              <a:gd name="connsiteY10" fmla="*/ 96623 h 306128"/>
              <a:gd name="connsiteX11" fmla="*/ 34477 w 305764"/>
              <a:gd name="connsiteY11" fmla="*/ 139979 h 306128"/>
              <a:gd name="connsiteX12" fmla="*/ 160417 w 305764"/>
              <a:gd name="connsiteY12" fmla="*/ 270049 h 306128"/>
              <a:gd name="connsiteX13" fmla="*/ 186431 w 305764"/>
              <a:gd name="connsiteY13" fmla="*/ 286566 h 306128"/>
              <a:gd name="connsiteX14" fmla="*/ 252498 w 305764"/>
              <a:gd name="connsiteY14" fmla="*/ 305973 h 306128"/>
              <a:gd name="connsiteX15" fmla="*/ 294616 w 305764"/>
              <a:gd name="connsiteY15" fmla="*/ 289456 h 306128"/>
              <a:gd name="connsiteX16" fmla="*/ 305764 w 305764"/>
              <a:gd name="connsiteY16" fmla="*/ 278307 h 306128"/>
              <a:gd name="connsiteX17" fmla="*/ 224006 w 305764"/>
              <a:gd name="connsiteY17" fmla="*/ 196136 h 306128"/>
              <a:gd name="connsiteX18" fmla="*/ 211619 w 305764"/>
              <a:gd name="connsiteY18" fmla="*/ 208937 h 306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5764" h="306128">
                <a:moveTo>
                  <a:pt x="211619" y="208937"/>
                </a:moveTo>
                <a:cubicBezTo>
                  <a:pt x="209967" y="210589"/>
                  <a:pt x="207490" y="211414"/>
                  <a:pt x="205425" y="211414"/>
                </a:cubicBezTo>
                <a:cubicBezTo>
                  <a:pt x="203361" y="211414"/>
                  <a:pt x="200883" y="210589"/>
                  <a:pt x="199231" y="208937"/>
                </a:cubicBezTo>
                <a:lnTo>
                  <a:pt x="96827" y="106946"/>
                </a:lnTo>
                <a:cubicBezTo>
                  <a:pt x="95176" y="105294"/>
                  <a:pt x="94350" y="102817"/>
                  <a:pt x="94350" y="100752"/>
                </a:cubicBezTo>
                <a:cubicBezTo>
                  <a:pt x="94350" y="98688"/>
                  <a:pt x="95176" y="96210"/>
                  <a:pt x="96827" y="94558"/>
                </a:cubicBezTo>
                <a:lnTo>
                  <a:pt x="109628" y="82171"/>
                </a:lnTo>
                <a:lnTo>
                  <a:pt x="27457" y="0"/>
                </a:lnTo>
                <a:cubicBezTo>
                  <a:pt x="22089" y="5368"/>
                  <a:pt x="17134" y="10323"/>
                  <a:pt x="13831" y="13626"/>
                </a:cubicBezTo>
                <a:cubicBezTo>
                  <a:pt x="5572" y="21472"/>
                  <a:pt x="617" y="31795"/>
                  <a:pt x="204" y="42944"/>
                </a:cubicBezTo>
                <a:cubicBezTo>
                  <a:pt x="-1034" y="61525"/>
                  <a:pt x="3508" y="79280"/>
                  <a:pt x="9702" y="96623"/>
                </a:cubicBezTo>
                <a:cubicBezTo>
                  <a:pt x="16308" y="111901"/>
                  <a:pt x="24980" y="126353"/>
                  <a:pt x="34477" y="139979"/>
                </a:cubicBezTo>
                <a:cubicBezTo>
                  <a:pt x="68336" y="190768"/>
                  <a:pt x="110867" y="234951"/>
                  <a:pt x="160417" y="270049"/>
                </a:cubicBezTo>
                <a:cubicBezTo>
                  <a:pt x="168675" y="276243"/>
                  <a:pt x="177347" y="281611"/>
                  <a:pt x="186431" y="286566"/>
                </a:cubicBezTo>
                <a:cubicBezTo>
                  <a:pt x="207077" y="296889"/>
                  <a:pt x="228961" y="304321"/>
                  <a:pt x="252498" y="305973"/>
                </a:cubicBezTo>
                <a:cubicBezTo>
                  <a:pt x="268189" y="307212"/>
                  <a:pt x="283880" y="301018"/>
                  <a:pt x="294616" y="289456"/>
                </a:cubicBezTo>
                <a:lnTo>
                  <a:pt x="305764" y="278307"/>
                </a:lnTo>
                <a:lnTo>
                  <a:pt x="224006" y="196136"/>
                </a:lnTo>
                <a:lnTo>
                  <a:pt x="211619" y="208937"/>
                </a:lnTo>
                <a:close/>
              </a:path>
            </a:pathLst>
          </a:custGeom>
          <a:solidFill>
            <a:srgbClr val="000000"/>
          </a:solidFill>
          <a:ln w="4068" cap="flat">
            <a:noFill/>
            <a:prstDash val="solid"/>
            <a:miter/>
          </a:ln>
        </p:spPr>
        <p:txBody>
          <a:bodyPr rtlCol="0" anchor="ctr"/>
          <a:lstStyle/>
          <a:p>
            <a:endParaRPr lang="en-GB"/>
          </a:p>
        </p:txBody>
      </p:sp>
      <p:grpSp>
        <p:nvGrpSpPr>
          <p:cNvPr id="17" name="Graphic 9" descr="Email with solid fill">
            <a:extLst>
              <a:ext uri="{FF2B5EF4-FFF2-40B4-BE49-F238E27FC236}">
                <a16:creationId xmlns:a16="http://schemas.microsoft.com/office/drawing/2014/main" id="{50C8AA0E-EA6B-6F15-0A98-7655235CEDEB}"/>
              </a:ext>
            </a:extLst>
          </p:cNvPr>
          <p:cNvGrpSpPr/>
          <p:nvPr/>
        </p:nvGrpSpPr>
        <p:grpSpPr>
          <a:xfrm>
            <a:off x="522979" y="4634261"/>
            <a:ext cx="393159" cy="432475"/>
            <a:chOff x="494887" y="3800273"/>
            <a:chExt cx="393159" cy="432475"/>
          </a:xfrm>
          <a:solidFill>
            <a:srgbClr val="000000"/>
          </a:solidFill>
        </p:grpSpPr>
        <p:sp>
          <p:nvSpPr>
            <p:cNvPr id="18" name="Freeform: Shape 17">
              <a:extLst>
                <a:ext uri="{FF2B5EF4-FFF2-40B4-BE49-F238E27FC236}">
                  <a16:creationId xmlns:a16="http://schemas.microsoft.com/office/drawing/2014/main" id="{57407EF2-828E-83C2-7DE6-DF3F9BA7B894}"/>
                </a:ext>
              </a:extLst>
            </p:cNvPr>
            <p:cNvSpPr/>
            <p:nvPr/>
          </p:nvSpPr>
          <p:spPr>
            <a:xfrm>
              <a:off x="494887" y="3800273"/>
              <a:ext cx="393159" cy="432475"/>
            </a:xfrm>
            <a:custGeom>
              <a:avLst/>
              <a:gdLst>
                <a:gd name="connsiteX0" fmla="*/ 363672 w 393159"/>
                <a:gd name="connsiteY0" fmla="*/ 391193 h 432475"/>
                <a:gd name="connsiteX1" fmla="*/ 265382 w 393159"/>
                <a:gd name="connsiteY1" fmla="*/ 297818 h 432475"/>
                <a:gd name="connsiteX2" fmla="*/ 363672 w 393159"/>
                <a:gd name="connsiteY2" fmla="*/ 204443 h 432475"/>
                <a:gd name="connsiteX3" fmla="*/ 363672 w 393159"/>
                <a:gd name="connsiteY3" fmla="*/ 391193 h 432475"/>
                <a:gd name="connsiteX4" fmla="*/ 45213 w 393159"/>
                <a:gd name="connsiteY4" fmla="*/ 402988 h 432475"/>
                <a:gd name="connsiteX5" fmla="*/ 142520 w 393159"/>
                <a:gd name="connsiteY5" fmla="*/ 311087 h 432475"/>
                <a:gd name="connsiteX6" fmla="*/ 149400 w 393159"/>
                <a:gd name="connsiteY6" fmla="*/ 304698 h 432475"/>
                <a:gd name="connsiteX7" fmla="*/ 244250 w 393159"/>
                <a:gd name="connsiteY7" fmla="*/ 304698 h 432475"/>
                <a:gd name="connsiteX8" fmla="*/ 251130 w 393159"/>
                <a:gd name="connsiteY8" fmla="*/ 311087 h 432475"/>
                <a:gd name="connsiteX9" fmla="*/ 347946 w 393159"/>
                <a:gd name="connsiteY9" fmla="*/ 402988 h 432475"/>
                <a:gd name="connsiteX10" fmla="*/ 45213 w 393159"/>
                <a:gd name="connsiteY10" fmla="*/ 402988 h 432475"/>
                <a:gd name="connsiteX11" fmla="*/ 29487 w 393159"/>
                <a:gd name="connsiteY11" fmla="*/ 203951 h 432475"/>
                <a:gd name="connsiteX12" fmla="*/ 127777 w 393159"/>
                <a:gd name="connsiteY12" fmla="*/ 297327 h 432475"/>
                <a:gd name="connsiteX13" fmla="*/ 29487 w 393159"/>
                <a:gd name="connsiteY13" fmla="*/ 390702 h 432475"/>
                <a:gd name="connsiteX14" fmla="*/ 29487 w 393159"/>
                <a:gd name="connsiteY14" fmla="*/ 203951 h 432475"/>
                <a:gd name="connsiteX15" fmla="*/ 98290 w 393159"/>
                <a:gd name="connsiteY15" fmla="*/ 78632 h 432475"/>
                <a:gd name="connsiteX16" fmla="*/ 294869 w 393159"/>
                <a:gd name="connsiteY16" fmla="*/ 78632 h 432475"/>
                <a:gd name="connsiteX17" fmla="*/ 294869 w 393159"/>
                <a:gd name="connsiteY17" fmla="*/ 242284 h 432475"/>
                <a:gd name="connsiteX18" fmla="*/ 250639 w 393159"/>
                <a:gd name="connsiteY18" fmla="*/ 284549 h 432475"/>
                <a:gd name="connsiteX19" fmla="*/ 142520 w 393159"/>
                <a:gd name="connsiteY19" fmla="*/ 284549 h 432475"/>
                <a:gd name="connsiteX20" fmla="*/ 98290 w 393159"/>
                <a:gd name="connsiteY20" fmla="*/ 242284 h 432475"/>
                <a:gd name="connsiteX21" fmla="*/ 98290 w 393159"/>
                <a:gd name="connsiteY21" fmla="*/ 78632 h 432475"/>
                <a:gd name="connsiteX22" fmla="*/ 324356 w 393159"/>
                <a:gd name="connsiteY22" fmla="*/ 91901 h 432475"/>
                <a:gd name="connsiteX23" fmla="*/ 324356 w 393159"/>
                <a:gd name="connsiteY23" fmla="*/ 49145 h 432475"/>
                <a:gd name="connsiteX24" fmla="*/ 255553 w 393159"/>
                <a:gd name="connsiteY24" fmla="*/ 49145 h 432475"/>
                <a:gd name="connsiteX25" fmla="*/ 196580 w 393159"/>
                <a:gd name="connsiteY25" fmla="*/ 0 h 432475"/>
                <a:gd name="connsiteX26" fmla="*/ 137606 w 393159"/>
                <a:gd name="connsiteY26" fmla="*/ 49145 h 432475"/>
                <a:gd name="connsiteX27" fmla="*/ 68803 w 393159"/>
                <a:gd name="connsiteY27" fmla="*/ 49145 h 432475"/>
                <a:gd name="connsiteX28" fmla="*/ 68803 w 393159"/>
                <a:gd name="connsiteY28" fmla="*/ 92392 h 432475"/>
                <a:gd name="connsiteX29" fmla="*/ 0 w 393159"/>
                <a:gd name="connsiteY29" fmla="*/ 157755 h 432475"/>
                <a:gd name="connsiteX30" fmla="*/ 0 w 393159"/>
                <a:gd name="connsiteY30" fmla="*/ 432475 h 432475"/>
                <a:gd name="connsiteX31" fmla="*/ 393159 w 393159"/>
                <a:gd name="connsiteY31" fmla="*/ 432475 h 432475"/>
                <a:gd name="connsiteX32" fmla="*/ 393159 w 393159"/>
                <a:gd name="connsiteY32" fmla="*/ 157755 h 432475"/>
                <a:gd name="connsiteX33" fmla="*/ 324356 w 393159"/>
                <a:gd name="connsiteY33" fmla="*/ 91901 h 43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93159" h="432475">
                  <a:moveTo>
                    <a:pt x="363672" y="391193"/>
                  </a:moveTo>
                  <a:lnTo>
                    <a:pt x="265382" y="297818"/>
                  </a:lnTo>
                  <a:lnTo>
                    <a:pt x="363672" y="204443"/>
                  </a:lnTo>
                  <a:lnTo>
                    <a:pt x="363672" y="391193"/>
                  </a:lnTo>
                  <a:close/>
                  <a:moveTo>
                    <a:pt x="45213" y="402988"/>
                  </a:moveTo>
                  <a:lnTo>
                    <a:pt x="142520" y="311087"/>
                  </a:lnTo>
                  <a:lnTo>
                    <a:pt x="149400" y="304698"/>
                  </a:lnTo>
                  <a:cubicBezTo>
                    <a:pt x="175939" y="279634"/>
                    <a:pt x="217712" y="279634"/>
                    <a:pt x="244250" y="304698"/>
                  </a:cubicBezTo>
                  <a:lnTo>
                    <a:pt x="251130" y="311087"/>
                  </a:lnTo>
                  <a:lnTo>
                    <a:pt x="347946" y="402988"/>
                  </a:lnTo>
                  <a:lnTo>
                    <a:pt x="45213" y="402988"/>
                  </a:lnTo>
                  <a:close/>
                  <a:moveTo>
                    <a:pt x="29487" y="203951"/>
                  </a:moveTo>
                  <a:lnTo>
                    <a:pt x="127777" y="297327"/>
                  </a:lnTo>
                  <a:lnTo>
                    <a:pt x="29487" y="390702"/>
                  </a:lnTo>
                  <a:lnTo>
                    <a:pt x="29487" y="203951"/>
                  </a:lnTo>
                  <a:close/>
                  <a:moveTo>
                    <a:pt x="98290" y="78632"/>
                  </a:moveTo>
                  <a:lnTo>
                    <a:pt x="294869" y="78632"/>
                  </a:lnTo>
                  <a:lnTo>
                    <a:pt x="294869" y="242284"/>
                  </a:lnTo>
                  <a:lnTo>
                    <a:pt x="250639" y="284549"/>
                  </a:lnTo>
                  <a:cubicBezTo>
                    <a:pt x="218695" y="259977"/>
                    <a:pt x="174464" y="259977"/>
                    <a:pt x="142520" y="284549"/>
                  </a:cubicBezTo>
                  <a:lnTo>
                    <a:pt x="98290" y="242284"/>
                  </a:lnTo>
                  <a:lnTo>
                    <a:pt x="98290" y="78632"/>
                  </a:lnTo>
                  <a:close/>
                  <a:moveTo>
                    <a:pt x="324356" y="91901"/>
                  </a:moveTo>
                  <a:lnTo>
                    <a:pt x="324356" y="49145"/>
                  </a:lnTo>
                  <a:lnTo>
                    <a:pt x="255553" y="49145"/>
                  </a:lnTo>
                  <a:lnTo>
                    <a:pt x="196580" y="0"/>
                  </a:lnTo>
                  <a:lnTo>
                    <a:pt x="137606" y="49145"/>
                  </a:lnTo>
                  <a:lnTo>
                    <a:pt x="68803" y="49145"/>
                  </a:lnTo>
                  <a:lnTo>
                    <a:pt x="68803" y="92392"/>
                  </a:lnTo>
                  <a:lnTo>
                    <a:pt x="0" y="157755"/>
                  </a:lnTo>
                  <a:lnTo>
                    <a:pt x="0" y="432475"/>
                  </a:lnTo>
                  <a:lnTo>
                    <a:pt x="393159" y="432475"/>
                  </a:lnTo>
                  <a:lnTo>
                    <a:pt x="393159" y="157755"/>
                  </a:lnTo>
                  <a:lnTo>
                    <a:pt x="324356" y="91901"/>
                  </a:lnTo>
                  <a:close/>
                </a:path>
              </a:pathLst>
            </a:custGeom>
            <a:solidFill>
              <a:srgbClr val="000000"/>
            </a:solidFill>
            <a:ln w="4862"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D872D1DB-E36C-495A-3D6A-3187A70E74D3}"/>
                </a:ext>
              </a:extLst>
            </p:cNvPr>
            <p:cNvSpPr/>
            <p:nvPr/>
          </p:nvSpPr>
          <p:spPr>
            <a:xfrm>
              <a:off x="628064" y="3907409"/>
              <a:ext cx="127782" cy="128759"/>
            </a:xfrm>
            <a:custGeom>
              <a:avLst/>
              <a:gdLst>
                <a:gd name="connsiteX0" fmla="*/ 63403 w 127782"/>
                <a:gd name="connsiteY0" fmla="*/ 81089 h 128759"/>
                <a:gd name="connsiteX1" fmla="*/ 47677 w 127782"/>
                <a:gd name="connsiteY1" fmla="*/ 65363 h 128759"/>
                <a:gd name="connsiteX2" fmla="*/ 63403 w 127782"/>
                <a:gd name="connsiteY2" fmla="*/ 49636 h 128759"/>
                <a:gd name="connsiteX3" fmla="*/ 79130 w 127782"/>
                <a:gd name="connsiteY3" fmla="*/ 65363 h 128759"/>
                <a:gd name="connsiteX4" fmla="*/ 63403 w 127782"/>
                <a:gd name="connsiteY4" fmla="*/ 81089 h 128759"/>
                <a:gd name="connsiteX5" fmla="*/ 63403 w 127782"/>
                <a:gd name="connsiteY5" fmla="*/ 128760 h 128759"/>
                <a:gd name="connsiteX6" fmla="*/ 95347 w 127782"/>
                <a:gd name="connsiteY6" fmla="*/ 120896 h 128759"/>
                <a:gd name="connsiteX7" fmla="*/ 98788 w 127782"/>
                <a:gd name="connsiteY7" fmla="*/ 109593 h 128759"/>
                <a:gd name="connsiteX8" fmla="*/ 87484 w 127782"/>
                <a:gd name="connsiteY8" fmla="*/ 106153 h 128759"/>
                <a:gd name="connsiteX9" fmla="*/ 63403 w 127782"/>
                <a:gd name="connsiteY9" fmla="*/ 112050 h 128759"/>
                <a:gd name="connsiteX10" fmla="*/ 16224 w 127782"/>
                <a:gd name="connsiteY10" fmla="*/ 64380 h 128759"/>
                <a:gd name="connsiteX11" fmla="*/ 63895 w 127782"/>
                <a:gd name="connsiteY11" fmla="*/ 16709 h 128759"/>
                <a:gd name="connsiteX12" fmla="*/ 111565 w 127782"/>
                <a:gd name="connsiteY12" fmla="*/ 64380 h 128759"/>
                <a:gd name="connsiteX13" fmla="*/ 111565 w 127782"/>
                <a:gd name="connsiteY13" fmla="*/ 80106 h 128759"/>
                <a:gd name="connsiteX14" fmla="*/ 95839 w 127782"/>
                <a:gd name="connsiteY14" fmla="*/ 64380 h 128759"/>
                <a:gd name="connsiteX15" fmla="*/ 69792 w 127782"/>
                <a:gd name="connsiteY15" fmla="*/ 32436 h 128759"/>
                <a:gd name="connsiteX16" fmla="*/ 33916 w 127782"/>
                <a:gd name="connsiteY16" fmla="*/ 52094 h 128759"/>
                <a:gd name="connsiteX17" fmla="*/ 47185 w 127782"/>
                <a:gd name="connsiteY17" fmla="*/ 90918 h 128759"/>
                <a:gd name="connsiteX18" fmla="*/ 87976 w 127782"/>
                <a:gd name="connsiteY18" fmla="*/ 84529 h 128759"/>
                <a:gd name="connsiteX19" fmla="*/ 112057 w 127782"/>
                <a:gd name="connsiteY19" fmla="*/ 95341 h 128759"/>
                <a:gd name="connsiteX20" fmla="*/ 127783 w 127782"/>
                <a:gd name="connsiteY20" fmla="*/ 79615 h 128759"/>
                <a:gd name="connsiteX21" fmla="*/ 127783 w 127782"/>
                <a:gd name="connsiteY21" fmla="*/ 63888 h 128759"/>
                <a:gd name="connsiteX22" fmla="*/ 63895 w 127782"/>
                <a:gd name="connsiteY22" fmla="*/ 0 h 128759"/>
                <a:gd name="connsiteX23" fmla="*/ 6 w 127782"/>
                <a:gd name="connsiteY23" fmla="*/ 63888 h 128759"/>
                <a:gd name="connsiteX24" fmla="*/ 63403 w 127782"/>
                <a:gd name="connsiteY24" fmla="*/ 128760 h 12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7782" h="128759">
                  <a:moveTo>
                    <a:pt x="63403" y="81089"/>
                  </a:moveTo>
                  <a:cubicBezTo>
                    <a:pt x="54557" y="81089"/>
                    <a:pt x="47677" y="73717"/>
                    <a:pt x="47677" y="65363"/>
                  </a:cubicBezTo>
                  <a:cubicBezTo>
                    <a:pt x="47677" y="56517"/>
                    <a:pt x="55049" y="49636"/>
                    <a:pt x="63403" y="49636"/>
                  </a:cubicBezTo>
                  <a:cubicBezTo>
                    <a:pt x="72249" y="49636"/>
                    <a:pt x="79130" y="56517"/>
                    <a:pt x="79130" y="65363"/>
                  </a:cubicBezTo>
                  <a:cubicBezTo>
                    <a:pt x="79130" y="74209"/>
                    <a:pt x="72249" y="81089"/>
                    <a:pt x="63403" y="81089"/>
                  </a:cubicBezTo>
                  <a:close/>
                  <a:moveTo>
                    <a:pt x="63403" y="128760"/>
                  </a:moveTo>
                  <a:cubicBezTo>
                    <a:pt x="74707" y="128760"/>
                    <a:pt x="85518" y="125811"/>
                    <a:pt x="95347" y="120896"/>
                  </a:cubicBezTo>
                  <a:cubicBezTo>
                    <a:pt x="99279" y="118439"/>
                    <a:pt x="100753" y="113525"/>
                    <a:pt x="98788" y="109593"/>
                  </a:cubicBezTo>
                  <a:cubicBezTo>
                    <a:pt x="96330" y="105662"/>
                    <a:pt x="91416" y="104187"/>
                    <a:pt x="87484" y="106153"/>
                  </a:cubicBezTo>
                  <a:cubicBezTo>
                    <a:pt x="80112" y="110085"/>
                    <a:pt x="71758" y="112050"/>
                    <a:pt x="63403" y="112050"/>
                  </a:cubicBezTo>
                  <a:cubicBezTo>
                    <a:pt x="37356" y="112050"/>
                    <a:pt x="15733" y="90427"/>
                    <a:pt x="16224" y="64380"/>
                  </a:cubicBezTo>
                  <a:cubicBezTo>
                    <a:pt x="16224" y="38333"/>
                    <a:pt x="37848" y="16709"/>
                    <a:pt x="63895" y="16709"/>
                  </a:cubicBezTo>
                  <a:cubicBezTo>
                    <a:pt x="89941" y="16709"/>
                    <a:pt x="111565" y="37842"/>
                    <a:pt x="111565" y="64380"/>
                  </a:cubicBezTo>
                  <a:lnTo>
                    <a:pt x="111565" y="80106"/>
                  </a:lnTo>
                  <a:cubicBezTo>
                    <a:pt x="102719" y="80106"/>
                    <a:pt x="95839" y="73226"/>
                    <a:pt x="95839" y="64380"/>
                  </a:cubicBezTo>
                  <a:cubicBezTo>
                    <a:pt x="95839" y="48653"/>
                    <a:pt x="85027" y="35384"/>
                    <a:pt x="69792" y="32436"/>
                  </a:cubicBezTo>
                  <a:cubicBezTo>
                    <a:pt x="54557" y="29487"/>
                    <a:pt x="39322" y="37842"/>
                    <a:pt x="33916" y="52094"/>
                  </a:cubicBezTo>
                  <a:cubicBezTo>
                    <a:pt x="28510" y="66346"/>
                    <a:pt x="33916" y="83055"/>
                    <a:pt x="47185" y="90918"/>
                  </a:cubicBezTo>
                  <a:cubicBezTo>
                    <a:pt x="60454" y="98781"/>
                    <a:pt x="77655" y="96324"/>
                    <a:pt x="87976" y="84529"/>
                  </a:cubicBezTo>
                  <a:cubicBezTo>
                    <a:pt x="93873" y="91410"/>
                    <a:pt x="102719" y="95341"/>
                    <a:pt x="112057" y="95341"/>
                  </a:cubicBezTo>
                  <a:cubicBezTo>
                    <a:pt x="120903" y="95341"/>
                    <a:pt x="127783" y="88461"/>
                    <a:pt x="127783" y="79615"/>
                  </a:cubicBezTo>
                  <a:lnTo>
                    <a:pt x="127783" y="63888"/>
                  </a:lnTo>
                  <a:cubicBezTo>
                    <a:pt x="127783" y="28504"/>
                    <a:pt x="99279" y="0"/>
                    <a:pt x="63895" y="0"/>
                  </a:cubicBezTo>
                  <a:cubicBezTo>
                    <a:pt x="28510" y="0"/>
                    <a:pt x="6" y="28504"/>
                    <a:pt x="6" y="63888"/>
                  </a:cubicBezTo>
                  <a:cubicBezTo>
                    <a:pt x="-485" y="99764"/>
                    <a:pt x="28019" y="128268"/>
                    <a:pt x="63403" y="128760"/>
                  </a:cubicBezTo>
                  <a:close/>
                </a:path>
              </a:pathLst>
            </a:custGeom>
            <a:solidFill>
              <a:srgbClr val="000000"/>
            </a:solidFill>
            <a:ln w="4862" cap="flat">
              <a:noFill/>
              <a:prstDash val="solid"/>
              <a:miter/>
            </a:ln>
          </p:spPr>
          <p:txBody>
            <a:bodyPr rtlCol="0" anchor="ctr"/>
            <a:lstStyle/>
            <a:p>
              <a:endParaRPr lang="en-GB"/>
            </a:p>
          </p:txBody>
        </p:sp>
      </p:grpSp>
    </p:spTree>
    <p:extLst>
      <p:ext uri="{BB962C8B-B14F-4D97-AF65-F5344CB8AC3E}">
        <p14:creationId xmlns:p14="http://schemas.microsoft.com/office/powerpoint/2010/main" val="2717091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bbec7f4-dd16-4739-a125-ad57c55494e0" xsi:nil="true"/>
    <lcf76f155ced4ddcb4097134ff3c332f xmlns="58aea8ac-453d-4119-b6a8-5014baaaa2a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E0366F2569C8F42BFA7340E98FA8CCC" ma:contentTypeVersion="15" ma:contentTypeDescription="Create a new document." ma:contentTypeScope="" ma:versionID="84f5f4eaa8c3ed9e9dcae9b499e3ac97">
  <xsd:schema xmlns:xsd="http://www.w3.org/2001/XMLSchema" xmlns:xs="http://www.w3.org/2001/XMLSchema" xmlns:p="http://schemas.microsoft.com/office/2006/metadata/properties" xmlns:ns2="58aea8ac-453d-4119-b6a8-5014baaaa2aa" xmlns:ns3="9bbec7f4-dd16-4739-a125-ad57c55494e0" targetNamespace="http://schemas.microsoft.com/office/2006/metadata/properties" ma:root="true" ma:fieldsID="f310dcce8789ce22ae415cad7b18e5b9" ns2:_="" ns3:_="">
    <xsd:import namespace="58aea8ac-453d-4119-b6a8-5014baaaa2aa"/>
    <xsd:import namespace="9bbec7f4-dd16-4739-a125-ad57c55494e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aea8ac-453d-4119-b6a8-5014baaaa2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013a4b9-b205-445d-9fbb-bbd5c14dff2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bec7f4-dd16-4739-a125-ad57c55494e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5908c3b-c0e6-48ae-89c3-01776effa6dc}" ma:internalName="TaxCatchAll" ma:showField="CatchAllData" ma:web="9bbec7f4-dd16-4739-a125-ad57c55494e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A8CBE9-A044-43B8-ABB2-690977CFEF46}">
  <ds:schemaRefs>
    <ds:schemaRef ds:uri="http://www.w3.org/XML/1998/namespace"/>
    <ds:schemaRef ds:uri="http://purl.org/dc/dcmitype/"/>
    <ds:schemaRef ds:uri="http://schemas.openxmlformats.org/package/2006/metadata/core-properties"/>
    <ds:schemaRef ds:uri="http://purl.org/dc/terms/"/>
    <ds:schemaRef ds:uri="http://purl.org/dc/elements/1.1/"/>
    <ds:schemaRef ds:uri="http://schemas.microsoft.com/office/2006/documentManagement/types"/>
    <ds:schemaRef ds:uri="http://schemas.microsoft.com/office/infopath/2007/PartnerControls"/>
    <ds:schemaRef ds:uri="9bbec7f4-dd16-4739-a125-ad57c55494e0"/>
    <ds:schemaRef ds:uri="58aea8ac-453d-4119-b6a8-5014baaaa2aa"/>
    <ds:schemaRef ds:uri="http://schemas.microsoft.com/office/2006/metadata/properties"/>
  </ds:schemaRefs>
</ds:datastoreItem>
</file>

<file path=customXml/itemProps2.xml><?xml version="1.0" encoding="utf-8"?>
<ds:datastoreItem xmlns:ds="http://schemas.openxmlformats.org/officeDocument/2006/customXml" ds:itemID="{F8505F20-C79F-49BA-8771-5A4FACB7E8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aea8ac-453d-4119-b6a8-5014baaaa2aa"/>
    <ds:schemaRef ds:uri="9bbec7f4-dd16-4739-a125-ad57c55494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C653DF-6D5D-424A-A594-01B5DDB79F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819</TotalTime>
  <Words>402</Words>
  <Application>Microsoft Office PowerPoint</Application>
  <PresentationFormat>Widescreen</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Early Career Training Programme (ECTP): Overview</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North</dc:creator>
  <cp:lastModifiedBy>Molly McBurnie</cp:lastModifiedBy>
  <cp:revision>97</cp:revision>
  <dcterms:created xsi:type="dcterms:W3CDTF">2022-03-04T09:23:09Z</dcterms:created>
  <dcterms:modified xsi:type="dcterms:W3CDTF">2025-06-17T06:45:11Z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0x0101001E0366F2569C8F42BFA7340E98FA8CCC</vt:lpwstr>
  </property>
  <property fmtid="{D5CDD505-2E9C-101B-9397-08002B2CF9AE}" pid="3" name="MediaServiceImageTags">
    <vt:lpwstr/>
  </property>
</Properties>
</file>